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0" r:id="rId6"/>
  </p:sldMasterIdLst>
  <p:notesMasterIdLst>
    <p:notesMasterId r:id="rId14"/>
  </p:notesMasterIdLst>
  <p:sldIdLst>
    <p:sldId id="256" r:id="rId7"/>
    <p:sldId id="728" r:id="rId8"/>
    <p:sldId id="730" r:id="rId9"/>
    <p:sldId id="731" r:id="rId10"/>
    <p:sldId id="729" r:id="rId11"/>
    <p:sldId id="733" r:id="rId12"/>
    <p:sldId id="45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Magalhaes Delgado" initials="EMD" lastIdx="1" clrIdx="0">
    <p:extLst>
      <p:ext uri="{19B8F6BF-5375-455C-9EA6-DF929625EA0E}">
        <p15:presenceInfo xmlns:p15="http://schemas.microsoft.com/office/powerpoint/2012/main" userId="S::ericmdelgado@anatel.gov.br::48d64686-a3e7-456f-b7e1-f614b2335729" providerId="AD"/>
      </p:ext>
    </p:extLst>
  </p:cmAuthor>
  <p:cmAuthor id="2" name="Eric Magalhaes Delgado" initials="EMD [2]" lastIdx="1" clrIdx="1">
    <p:extLst>
      <p:ext uri="{19B8F6BF-5375-455C-9EA6-DF929625EA0E}">
        <p15:presenceInfo xmlns:p15="http://schemas.microsoft.com/office/powerpoint/2012/main" userId="Eric Magalhaes Delgad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B2D6"/>
    <a:srgbClr val="3470A7"/>
    <a:srgbClr val="46B4E7"/>
    <a:srgbClr val="5EB2FC"/>
    <a:srgbClr val="EC3A3B"/>
    <a:srgbClr val="4949E7"/>
    <a:srgbClr val="869FB2"/>
    <a:srgbClr val="69E781"/>
    <a:srgbClr val="FCBD24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88C65-8EC9-4349-8A9F-769377335C56}" v="77" dt="2022-03-10T03:34:10.009"/>
    <p1510:client id="{C61ABD00-6A9C-487C-AB59-FECE333B9BB9}" v="10" dt="2022-03-11T12:04:25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1539" autoAdjust="0"/>
  </p:normalViewPr>
  <p:slideViewPr>
    <p:cSldViewPr>
      <p:cViewPr varScale="1">
        <p:scale>
          <a:sx n="104" d="100"/>
          <a:sy n="104" d="100"/>
        </p:scale>
        <p:origin x="123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Magalhaes Delgado" userId="48d64686-a3e7-456f-b7e1-f614b2335729" providerId="ADAL" clId="{4011156A-06F5-4134-8275-7692EA392768}"/>
    <pc:docChg chg="modSld">
      <pc:chgData name="Eric Magalhaes Delgado" userId="48d64686-a3e7-456f-b7e1-f614b2335729" providerId="ADAL" clId="{4011156A-06F5-4134-8275-7692EA392768}" dt="2022-01-05T20:55:29.131" v="0" actId="6549"/>
      <pc:docMkLst>
        <pc:docMk/>
      </pc:docMkLst>
      <pc:sldChg chg="modNotesTx">
        <pc:chgData name="Eric Magalhaes Delgado" userId="48d64686-a3e7-456f-b7e1-f614b2335729" providerId="ADAL" clId="{4011156A-06F5-4134-8275-7692EA392768}" dt="2022-01-05T20:55:29.131" v="0" actId="6549"/>
        <pc:sldMkLst>
          <pc:docMk/>
          <pc:sldMk cId="2364299191" sldId="701"/>
        </pc:sldMkLst>
      </pc:sldChg>
    </pc:docChg>
  </pc:docChgLst>
  <pc:docChgLst>
    <pc:chgData name="Eric Magalhaes Delgado" userId="S::eric@anatel.gov.br::48d64686-a3e7-456f-b7e1-f614b2335729" providerId="AD" clId="Web-{C61ABD00-6A9C-487C-AB59-FECE333B9BB9}"/>
    <pc:docChg chg="modSld">
      <pc:chgData name="Eric Magalhaes Delgado" userId="S::eric@anatel.gov.br::48d64686-a3e7-456f-b7e1-f614b2335729" providerId="AD" clId="Web-{C61ABD00-6A9C-487C-AB59-FECE333B9BB9}" dt="2022-03-11T12:04:24.623" v="6" actId="20577"/>
      <pc:docMkLst>
        <pc:docMk/>
      </pc:docMkLst>
      <pc:sldChg chg="modSp">
        <pc:chgData name="Eric Magalhaes Delgado" userId="S::eric@anatel.gov.br::48d64686-a3e7-456f-b7e1-f614b2335729" providerId="AD" clId="Web-{C61ABD00-6A9C-487C-AB59-FECE333B9BB9}" dt="2022-03-11T12:02:22.683" v="0" actId="20577"/>
        <pc:sldMkLst>
          <pc:docMk/>
          <pc:sldMk cId="3775807967" sldId="708"/>
        </pc:sldMkLst>
        <pc:spChg chg="mod">
          <ac:chgData name="Eric Magalhaes Delgado" userId="S::eric@anatel.gov.br::48d64686-a3e7-456f-b7e1-f614b2335729" providerId="AD" clId="Web-{C61ABD00-6A9C-487C-AB59-FECE333B9BB9}" dt="2022-03-11T12:02:22.683" v="0" actId="20577"/>
          <ac:spMkLst>
            <pc:docMk/>
            <pc:sldMk cId="3775807967" sldId="708"/>
            <ac:spMk id="9" creationId="{5A1C34BF-C149-4DBB-B7E4-A41AFD62FA23}"/>
          </ac:spMkLst>
        </pc:spChg>
      </pc:sldChg>
      <pc:sldChg chg="modSp">
        <pc:chgData name="Eric Magalhaes Delgado" userId="S::eric@anatel.gov.br::48d64686-a3e7-456f-b7e1-f614b2335729" providerId="AD" clId="Web-{C61ABD00-6A9C-487C-AB59-FECE333B9BB9}" dt="2022-03-11T12:02:48.668" v="1" actId="20577"/>
        <pc:sldMkLst>
          <pc:docMk/>
          <pc:sldMk cId="2073324896" sldId="715"/>
        </pc:sldMkLst>
        <pc:spChg chg="mod">
          <ac:chgData name="Eric Magalhaes Delgado" userId="S::eric@anatel.gov.br::48d64686-a3e7-456f-b7e1-f614b2335729" providerId="AD" clId="Web-{C61ABD00-6A9C-487C-AB59-FECE333B9BB9}" dt="2022-03-11T12:02:48.668" v="1" actId="20577"/>
          <ac:spMkLst>
            <pc:docMk/>
            <pc:sldMk cId="2073324896" sldId="715"/>
            <ac:spMk id="9" creationId="{5A1C34BF-C149-4DBB-B7E4-A41AFD62FA23}"/>
          </ac:spMkLst>
        </pc:spChg>
      </pc:sldChg>
      <pc:sldChg chg="modSp">
        <pc:chgData name="Eric Magalhaes Delgado" userId="S::eric@anatel.gov.br::48d64686-a3e7-456f-b7e1-f614b2335729" providerId="AD" clId="Web-{C61ABD00-6A9C-487C-AB59-FECE333B9BB9}" dt="2022-03-11T12:03:22.528" v="3" actId="20577"/>
        <pc:sldMkLst>
          <pc:docMk/>
          <pc:sldMk cId="3466038170" sldId="717"/>
        </pc:sldMkLst>
        <pc:spChg chg="mod">
          <ac:chgData name="Eric Magalhaes Delgado" userId="S::eric@anatel.gov.br::48d64686-a3e7-456f-b7e1-f614b2335729" providerId="AD" clId="Web-{C61ABD00-6A9C-487C-AB59-FECE333B9BB9}" dt="2022-03-11T12:03:22.528" v="3" actId="20577"/>
          <ac:spMkLst>
            <pc:docMk/>
            <pc:sldMk cId="3466038170" sldId="717"/>
            <ac:spMk id="9" creationId="{5A1C34BF-C149-4DBB-B7E4-A41AFD62FA23}"/>
          </ac:spMkLst>
        </pc:spChg>
      </pc:sldChg>
      <pc:sldChg chg="modSp">
        <pc:chgData name="Eric Magalhaes Delgado" userId="S::eric@anatel.gov.br::48d64686-a3e7-456f-b7e1-f614b2335729" providerId="AD" clId="Web-{C61ABD00-6A9C-487C-AB59-FECE333B9BB9}" dt="2022-03-11T12:03:37.419" v="5" actId="20577"/>
        <pc:sldMkLst>
          <pc:docMk/>
          <pc:sldMk cId="4076805140" sldId="719"/>
        </pc:sldMkLst>
        <pc:spChg chg="mod">
          <ac:chgData name="Eric Magalhaes Delgado" userId="S::eric@anatel.gov.br::48d64686-a3e7-456f-b7e1-f614b2335729" providerId="AD" clId="Web-{C61ABD00-6A9C-487C-AB59-FECE333B9BB9}" dt="2022-03-11T12:03:37.419" v="5" actId="20577"/>
          <ac:spMkLst>
            <pc:docMk/>
            <pc:sldMk cId="4076805140" sldId="719"/>
            <ac:spMk id="9" creationId="{5A1C34BF-C149-4DBB-B7E4-A41AFD62FA23}"/>
          </ac:spMkLst>
        </pc:spChg>
      </pc:sldChg>
      <pc:sldChg chg="modSp">
        <pc:chgData name="Eric Magalhaes Delgado" userId="S::eric@anatel.gov.br::48d64686-a3e7-456f-b7e1-f614b2335729" providerId="AD" clId="Web-{C61ABD00-6A9C-487C-AB59-FECE333B9BB9}" dt="2022-03-11T12:04:24.623" v="6" actId="20577"/>
        <pc:sldMkLst>
          <pc:docMk/>
          <pc:sldMk cId="1259035435" sldId="723"/>
        </pc:sldMkLst>
        <pc:spChg chg="mod">
          <ac:chgData name="Eric Magalhaes Delgado" userId="S::eric@anatel.gov.br::48d64686-a3e7-456f-b7e1-f614b2335729" providerId="AD" clId="Web-{C61ABD00-6A9C-487C-AB59-FECE333B9BB9}" dt="2022-03-11T12:04:24.623" v="6" actId="20577"/>
          <ac:spMkLst>
            <pc:docMk/>
            <pc:sldMk cId="1259035435" sldId="723"/>
            <ac:spMk id="14" creationId="{447B8CA0-9138-4F39-95B1-CBCF781C59CD}"/>
          </ac:spMkLst>
        </pc:spChg>
      </pc:sldChg>
    </pc:docChg>
  </pc:docChgLst>
  <pc:docChgLst>
    <pc:chgData name="Eric Magalhaes Delgado" userId="48d64686-a3e7-456f-b7e1-f614b2335729" providerId="ADAL" clId="{5C6E3333-C52C-460F-A104-643C5A82E55B}"/>
    <pc:docChg chg="undo custSel modSld">
      <pc:chgData name="Eric Magalhaes Delgado" userId="48d64686-a3e7-456f-b7e1-f614b2335729" providerId="ADAL" clId="{5C6E3333-C52C-460F-A104-643C5A82E55B}" dt="2022-02-24T16:52:46.903" v="15" actId="1076"/>
      <pc:docMkLst>
        <pc:docMk/>
      </pc:docMkLst>
      <pc:sldChg chg="modSp mod">
        <pc:chgData name="Eric Magalhaes Delgado" userId="48d64686-a3e7-456f-b7e1-f614b2335729" providerId="ADAL" clId="{5C6E3333-C52C-460F-A104-643C5A82E55B}" dt="2022-02-24T16:52:46.903" v="15" actId="1076"/>
        <pc:sldMkLst>
          <pc:docMk/>
          <pc:sldMk cId="1036783200" sldId="460"/>
        </pc:sldMkLst>
        <pc:picChg chg="mod">
          <ac:chgData name="Eric Magalhaes Delgado" userId="48d64686-a3e7-456f-b7e1-f614b2335729" providerId="ADAL" clId="{5C6E3333-C52C-460F-A104-643C5A82E55B}" dt="2022-02-24T16:52:46.903" v="15" actId="1076"/>
          <ac:picMkLst>
            <pc:docMk/>
            <pc:sldMk cId="1036783200" sldId="460"/>
            <ac:picMk id="13" creationId="{89F52DE5-B7E0-45BC-A058-509B7BB8913B}"/>
          </ac:picMkLst>
        </pc:picChg>
      </pc:sldChg>
      <pc:sldChg chg="modSp mod">
        <pc:chgData name="Eric Magalhaes Delgado" userId="48d64686-a3e7-456f-b7e1-f614b2335729" providerId="ADAL" clId="{5C6E3333-C52C-460F-A104-643C5A82E55B}" dt="2022-02-15T00:06:13.381" v="13" actId="1037"/>
        <pc:sldMkLst>
          <pc:docMk/>
          <pc:sldMk cId="970052809" sldId="464"/>
        </pc:sldMkLst>
        <pc:spChg chg="mod">
          <ac:chgData name="Eric Magalhaes Delgado" userId="48d64686-a3e7-456f-b7e1-f614b2335729" providerId="ADAL" clId="{5C6E3333-C52C-460F-A104-643C5A82E55B}" dt="2022-02-15T00:06:13.381" v="13" actId="1037"/>
          <ac:spMkLst>
            <pc:docMk/>
            <pc:sldMk cId="970052809" sldId="464"/>
            <ac:spMk id="92" creationId="{12801BF6-2DC2-411F-A401-AEDEB468919F}"/>
          </ac:spMkLst>
        </pc:spChg>
        <pc:spChg chg="mod">
          <ac:chgData name="Eric Magalhaes Delgado" userId="48d64686-a3e7-456f-b7e1-f614b2335729" providerId="ADAL" clId="{5C6E3333-C52C-460F-A104-643C5A82E55B}" dt="2022-02-15T00:06:13.381" v="13" actId="1037"/>
          <ac:spMkLst>
            <pc:docMk/>
            <pc:sldMk cId="970052809" sldId="464"/>
            <ac:spMk id="95" creationId="{D41422C0-D8E0-4B97-9F61-31929EC62ECB}"/>
          </ac:spMkLst>
        </pc:s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3" creationId="{C9671640-CA69-4C13-B95D-0E38C8E0ADF1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5" creationId="{FBE0C911-72F8-4B81-9505-A9FB2978746B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9" creationId="{32A327BF-3E3F-4BD5-A1BB-6D662FDB98AE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12" creationId="{FF3DC075-F250-45AB-9698-1C73E1D9289B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13" creationId="{7E502C52-005B-4ECA-8577-70356A4C5D6E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15" creationId="{5AFE8BB5-A69C-4903-88CE-9C3A7038F9C5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17" creationId="{4340600A-7D78-4B7A-A218-E557EC34B1C7}"/>
          </ac:grpSpMkLst>
        </pc:grpChg>
        <pc:grpChg chg="mod">
          <ac:chgData name="Eric Magalhaes Delgado" userId="48d64686-a3e7-456f-b7e1-f614b2335729" providerId="ADAL" clId="{5C6E3333-C52C-460F-A104-643C5A82E55B}" dt="2022-02-15T00:06:13.381" v="13" actId="1037"/>
          <ac:grpSpMkLst>
            <pc:docMk/>
            <pc:sldMk cId="970052809" sldId="464"/>
            <ac:grpSpMk id="91" creationId="{06200DE2-234D-47F3-ABFE-BEE83F00F72C}"/>
          </ac:grpSpMkLst>
        </pc:grpChg>
      </pc:sldChg>
    </pc:docChg>
  </pc:docChgLst>
  <pc:docChgLst>
    <pc:chgData name="Eric Magalhaes Delgado" userId="48d64686-a3e7-456f-b7e1-f614b2335729" providerId="ADAL" clId="{06F31219-A66F-4A28-BF6C-E595717ED605}"/>
    <pc:docChg chg="modSld">
      <pc:chgData name="Eric Magalhaes Delgado" userId="48d64686-a3e7-456f-b7e1-f614b2335729" providerId="ADAL" clId="{06F31219-A66F-4A28-BF6C-E595717ED605}" dt="2022-01-18T03:21:11.208" v="64" actId="114"/>
      <pc:docMkLst>
        <pc:docMk/>
      </pc:docMkLst>
      <pc:sldChg chg="modSp mod">
        <pc:chgData name="Eric Magalhaes Delgado" userId="48d64686-a3e7-456f-b7e1-f614b2335729" providerId="ADAL" clId="{06F31219-A66F-4A28-BF6C-E595717ED605}" dt="2022-01-18T03:21:11.208" v="64" actId="114"/>
        <pc:sldMkLst>
          <pc:docMk/>
          <pc:sldMk cId="970052809" sldId="464"/>
        </pc:sldMkLst>
        <pc:spChg chg="mod">
          <ac:chgData name="Eric Magalhaes Delgado" userId="48d64686-a3e7-456f-b7e1-f614b2335729" providerId="ADAL" clId="{06F31219-A66F-4A28-BF6C-E595717ED605}" dt="2022-01-18T03:21:11.208" v="64" actId="114"/>
          <ac:spMkLst>
            <pc:docMk/>
            <pc:sldMk cId="970052809" sldId="464"/>
            <ac:spMk id="155" creationId="{F51AB5B8-3394-479F-91D4-4704D8C237D7}"/>
          </ac:spMkLst>
        </pc:spChg>
      </pc:sldChg>
    </pc:docChg>
  </pc:docChgLst>
  <pc:docChgLst>
    <pc:chgData name="Eric Magalhaes Delgado" userId="48d64686-a3e7-456f-b7e1-f614b2335729" providerId="ADAL" clId="{28D88C65-8EC9-4349-8A9F-769377335C56}"/>
    <pc:docChg chg="undo custSel addSld delSld modSld sldOrd">
      <pc:chgData name="Eric Magalhaes Delgado" userId="48d64686-a3e7-456f-b7e1-f614b2335729" providerId="ADAL" clId="{28D88C65-8EC9-4349-8A9F-769377335C56}" dt="2022-03-10T03:37:29.844" v="6507" actId="20577"/>
      <pc:docMkLst>
        <pc:docMk/>
      </pc:docMkLst>
      <pc:sldChg chg="modSp mod">
        <pc:chgData name="Eric Magalhaes Delgado" userId="48d64686-a3e7-456f-b7e1-f614b2335729" providerId="ADAL" clId="{28D88C65-8EC9-4349-8A9F-769377335C56}" dt="2022-03-10T01:24:24.426" v="181" actId="14100"/>
        <pc:sldMkLst>
          <pc:docMk/>
          <pc:sldMk cId="0" sldId="256"/>
        </pc:sldMkLst>
        <pc:spChg chg="mod">
          <ac:chgData name="Eric Magalhaes Delgado" userId="48d64686-a3e7-456f-b7e1-f614b2335729" providerId="ADAL" clId="{28D88C65-8EC9-4349-8A9F-769377335C56}" dt="2022-03-10T01:24:14.240" v="179" actId="14100"/>
          <ac:spMkLst>
            <pc:docMk/>
            <pc:sldMk cId="0" sldId="256"/>
            <ac:spMk id="2" creationId="{8524E76A-FE89-413E-B7A7-B3A69AB2C212}"/>
          </ac:spMkLst>
        </pc:spChg>
        <pc:cxnChg chg="mod">
          <ac:chgData name="Eric Magalhaes Delgado" userId="48d64686-a3e7-456f-b7e1-f614b2335729" providerId="ADAL" clId="{28D88C65-8EC9-4349-8A9F-769377335C56}" dt="2022-03-10T01:24:24.426" v="181" actId="14100"/>
          <ac:cxnSpMkLst>
            <pc:docMk/>
            <pc:sldMk cId="0" sldId="256"/>
            <ac:cxnSpMk id="8" creationId="{9437CB91-1E07-49EB-8B43-20354962E697}"/>
          </ac:cxnSpMkLst>
        </pc:cxnChg>
        <pc:cxnChg chg="mod">
          <ac:chgData name="Eric Magalhaes Delgado" userId="48d64686-a3e7-456f-b7e1-f614b2335729" providerId="ADAL" clId="{28D88C65-8EC9-4349-8A9F-769377335C56}" dt="2022-03-10T01:24:21.198" v="180" actId="14100"/>
          <ac:cxnSpMkLst>
            <pc:docMk/>
            <pc:sldMk cId="0" sldId="256"/>
            <ac:cxnSpMk id="9" creationId="{D48277D3-D4D5-4609-935C-E1A0A78D0A4F}"/>
          </ac:cxnSpMkLst>
        </pc:cxnChg>
      </pc:sldChg>
      <pc:sldChg chg="del">
        <pc:chgData name="Eric Magalhaes Delgado" userId="48d64686-a3e7-456f-b7e1-f614b2335729" providerId="ADAL" clId="{28D88C65-8EC9-4349-8A9F-769377335C56}" dt="2022-03-10T01:24:42.767" v="182" actId="47"/>
        <pc:sldMkLst>
          <pc:docMk/>
          <pc:sldMk cId="0" sldId="258"/>
        </pc:sldMkLst>
      </pc:sldChg>
      <pc:sldChg chg="modSp del mod">
        <pc:chgData name="Eric Magalhaes Delgado" userId="48d64686-a3e7-456f-b7e1-f614b2335729" providerId="ADAL" clId="{28D88C65-8EC9-4349-8A9F-769377335C56}" dt="2022-03-10T02:51:41.930" v="3906" actId="47"/>
        <pc:sldMkLst>
          <pc:docMk/>
          <pc:sldMk cId="339491074" sldId="299"/>
        </pc:sldMkLst>
        <pc:spChg chg="mod">
          <ac:chgData name="Eric Magalhaes Delgado" userId="48d64686-a3e7-456f-b7e1-f614b2335729" providerId="ADAL" clId="{28D88C65-8EC9-4349-8A9F-769377335C56}" dt="2022-03-10T01:29:54.013" v="332" actId="1076"/>
          <ac:spMkLst>
            <pc:docMk/>
            <pc:sldMk cId="339491074" sldId="299"/>
            <ac:spMk id="2" creationId="{96916C21-B5AA-4AEB-BB08-1B359CAA38F3}"/>
          </ac:spMkLst>
        </pc:spChg>
        <pc:spChg chg="mod">
          <ac:chgData name="Eric Magalhaes Delgado" userId="48d64686-a3e7-456f-b7e1-f614b2335729" providerId="ADAL" clId="{28D88C65-8EC9-4349-8A9F-769377335C56}" dt="2022-03-10T01:29:27.331" v="328" actId="20577"/>
          <ac:spMkLst>
            <pc:docMk/>
            <pc:sldMk cId="339491074" sldId="299"/>
            <ac:spMk id="3" creationId="{BAB4ADC3-AF07-495B-9088-762135BF79AA}"/>
          </ac:spMkLst>
        </pc:spChg>
      </pc:sldChg>
      <pc:sldChg chg="del">
        <pc:chgData name="Eric Magalhaes Delgado" userId="48d64686-a3e7-456f-b7e1-f614b2335729" providerId="ADAL" clId="{28D88C65-8EC9-4349-8A9F-769377335C56}" dt="2022-03-10T01:30:01.755" v="333" actId="47"/>
        <pc:sldMkLst>
          <pc:docMk/>
          <pc:sldMk cId="340529434" sldId="379"/>
        </pc:sldMkLst>
      </pc:sldChg>
      <pc:sldChg chg="del">
        <pc:chgData name="Eric Magalhaes Delgado" userId="48d64686-a3e7-456f-b7e1-f614b2335729" providerId="ADAL" clId="{28D88C65-8EC9-4349-8A9F-769377335C56}" dt="2022-03-10T01:25:01.887" v="183" actId="47"/>
        <pc:sldMkLst>
          <pc:docMk/>
          <pc:sldMk cId="604272275" sldId="388"/>
        </pc:sldMkLst>
      </pc:sldChg>
      <pc:sldChg chg="del">
        <pc:chgData name="Eric Magalhaes Delgado" userId="48d64686-a3e7-456f-b7e1-f614b2335729" providerId="ADAL" clId="{28D88C65-8EC9-4349-8A9F-769377335C56}" dt="2022-03-10T01:30:06.032" v="335" actId="47"/>
        <pc:sldMkLst>
          <pc:docMk/>
          <pc:sldMk cId="1706582369" sldId="389"/>
        </pc:sldMkLst>
      </pc:sldChg>
      <pc:sldChg chg="del">
        <pc:chgData name="Eric Magalhaes Delgado" userId="48d64686-a3e7-456f-b7e1-f614b2335729" providerId="ADAL" clId="{28D88C65-8EC9-4349-8A9F-769377335C56}" dt="2022-03-10T01:30:03.618" v="334" actId="47"/>
        <pc:sldMkLst>
          <pc:docMk/>
          <pc:sldMk cId="1810755386" sldId="416"/>
        </pc:sldMkLst>
      </pc:sldChg>
      <pc:sldChg chg="del">
        <pc:chgData name="Eric Magalhaes Delgado" userId="48d64686-a3e7-456f-b7e1-f614b2335729" providerId="ADAL" clId="{28D88C65-8EC9-4349-8A9F-769377335C56}" dt="2022-03-10T01:25:17.357" v="186" actId="47"/>
        <pc:sldMkLst>
          <pc:docMk/>
          <pc:sldMk cId="692734807" sldId="418"/>
        </pc:sldMkLst>
      </pc:sldChg>
      <pc:sldChg chg="del">
        <pc:chgData name="Eric Magalhaes Delgado" userId="48d64686-a3e7-456f-b7e1-f614b2335729" providerId="ADAL" clId="{28D88C65-8EC9-4349-8A9F-769377335C56}" dt="2022-03-10T01:28:27.583" v="309" actId="47"/>
        <pc:sldMkLst>
          <pc:docMk/>
          <pc:sldMk cId="2784628505" sldId="454"/>
        </pc:sldMkLst>
      </pc:sldChg>
      <pc:sldChg chg="modSp mod">
        <pc:chgData name="Eric Magalhaes Delgado" userId="48d64686-a3e7-456f-b7e1-f614b2335729" providerId="ADAL" clId="{28D88C65-8EC9-4349-8A9F-769377335C56}" dt="2022-03-10T01:28:10.874" v="308" actId="1076"/>
        <pc:sldMkLst>
          <pc:docMk/>
          <pc:sldMk cId="3970506253" sldId="456"/>
        </pc:sldMkLst>
        <pc:spChg chg="mod">
          <ac:chgData name="Eric Magalhaes Delgado" userId="48d64686-a3e7-456f-b7e1-f614b2335729" providerId="ADAL" clId="{28D88C65-8EC9-4349-8A9F-769377335C56}" dt="2022-03-10T01:27:13.472" v="283" actId="1076"/>
          <ac:spMkLst>
            <pc:docMk/>
            <pc:sldMk cId="3970506253" sldId="456"/>
            <ac:spMk id="5" creationId="{68FAC0F4-3F52-40E0-94CE-C2DB45610273}"/>
          </ac:spMkLst>
        </pc:spChg>
        <pc:spChg chg="mod">
          <ac:chgData name="Eric Magalhaes Delgado" userId="48d64686-a3e7-456f-b7e1-f614b2335729" providerId="ADAL" clId="{28D88C65-8EC9-4349-8A9F-769377335C56}" dt="2022-03-10T01:26:10.450" v="200" actId="1076"/>
          <ac:spMkLst>
            <pc:docMk/>
            <pc:sldMk cId="3970506253" sldId="456"/>
            <ac:spMk id="8" creationId="{62AB257E-C8B8-4948-8D53-9F696D6B2978}"/>
          </ac:spMkLst>
        </pc:spChg>
        <pc:spChg chg="mod">
          <ac:chgData name="Eric Magalhaes Delgado" userId="48d64686-a3e7-456f-b7e1-f614b2335729" providerId="ADAL" clId="{28D88C65-8EC9-4349-8A9F-769377335C56}" dt="2022-03-10T01:28:10.874" v="308" actId="1076"/>
          <ac:spMkLst>
            <pc:docMk/>
            <pc:sldMk cId="3970506253" sldId="456"/>
            <ac:spMk id="12" creationId="{39D9A263-57D6-44AC-94AB-8CB613EE028C}"/>
          </ac:spMkLst>
        </pc:spChg>
      </pc:sldChg>
      <pc:sldChg chg="del">
        <pc:chgData name="Eric Magalhaes Delgado" userId="48d64686-a3e7-456f-b7e1-f614b2335729" providerId="ADAL" clId="{28D88C65-8EC9-4349-8A9F-769377335C56}" dt="2022-03-10T01:25:21.527" v="188" actId="47"/>
        <pc:sldMkLst>
          <pc:docMk/>
          <pc:sldMk cId="218506878" sldId="458"/>
        </pc:sldMkLst>
      </pc:sldChg>
      <pc:sldChg chg="del">
        <pc:chgData name="Eric Magalhaes Delgado" userId="48d64686-a3e7-456f-b7e1-f614b2335729" providerId="ADAL" clId="{28D88C65-8EC9-4349-8A9F-769377335C56}" dt="2022-03-10T01:25:20.991" v="187" actId="47"/>
        <pc:sldMkLst>
          <pc:docMk/>
          <pc:sldMk cId="823674894" sldId="459"/>
        </pc:sldMkLst>
      </pc:sldChg>
      <pc:sldChg chg="addSp delSp modSp del mod delAnim">
        <pc:chgData name="Eric Magalhaes Delgado" userId="48d64686-a3e7-456f-b7e1-f614b2335729" providerId="ADAL" clId="{28D88C65-8EC9-4349-8A9F-769377335C56}" dt="2022-03-10T02:27:15.563" v="2595" actId="47"/>
        <pc:sldMkLst>
          <pc:docMk/>
          <pc:sldMk cId="1036783200" sldId="460"/>
        </pc:sldMkLst>
        <pc:spChg chg="del">
          <ac:chgData name="Eric Magalhaes Delgado" userId="48d64686-a3e7-456f-b7e1-f614b2335729" providerId="ADAL" clId="{28D88C65-8EC9-4349-8A9F-769377335C56}" dt="2022-03-10T01:28:35.631" v="310" actId="478"/>
          <ac:spMkLst>
            <pc:docMk/>
            <pc:sldMk cId="1036783200" sldId="460"/>
            <ac:spMk id="33" creationId="{C57E387B-E593-42A2-A33F-BC247E2C3115}"/>
          </ac:spMkLst>
        </pc:spChg>
        <pc:spChg chg="add del mod">
          <ac:chgData name="Eric Magalhaes Delgado" userId="48d64686-a3e7-456f-b7e1-f614b2335729" providerId="ADAL" clId="{28D88C65-8EC9-4349-8A9F-769377335C56}" dt="2022-03-10T01:53:47.555" v="1149" actId="478"/>
          <ac:spMkLst>
            <pc:docMk/>
            <pc:sldMk cId="1036783200" sldId="460"/>
            <ac:spMk id="36" creationId="{48FD56D9-49C7-4F94-9145-C98B477CEF58}"/>
          </ac:spMkLst>
        </pc:spChg>
        <pc:spChg chg="add del mod">
          <ac:chgData name="Eric Magalhaes Delgado" userId="48d64686-a3e7-456f-b7e1-f614b2335729" providerId="ADAL" clId="{28D88C65-8EC9-4349-8A9F-769377335C56}" dt="2022-03-10T01:53:44.581" v="1148" actId="478"/>
          <ac:spMkLst>
            <pc:docMk/>
            <pc:sldMk cId="1036783200" sldId="460"/>
            <ac:spMk id="42" creationId="{E35CC840-555E-4D33-9D23-0C63D187CF32}"/>
          </ac:spMkLst>
        </pc:spChg>
        <pc:spChg chg="add mod">
          <ac:chgData name="Eric Magalhaes Delgado" userId="48d64686-a3e7-456f-b7e1-f614b2335729" providerId="ADAL" clId="{28D88C65-8EC9-4349-8A9F-769377335C56}" dt="2022-03-10T02:20:08.018" v="2202" actId="21"/>
          <ac:spMkLst>
            <pc:docMk/>
            <pc:sldMk cId="1036783200" sldId="460"/>
            <ac:spMk id="43" creationId="{10A04AFF-D30E-40F2-8ED1-6B3C41AAB31F}"/>
          </ac:spMkLst>
        </pc:spChg>
        <pc:spChg chg="add del mod">
          <ac:chgData name="Eric Magalhaes Delgado" userId="48d64686-a3e7-456f-b7e1-f614b2335729" providerId="ADAL" clId="{28D88C65-8EC9-4349-8A9F-769377335C56}" dt="2022-03-10T02:04:59.793" v="1807" actId="478"/>
          <ac:spMkLst>
            <pc:docMk/>
            <pc:sldMk cId="1036783200" sldId="460"/>
            <ac:spMk id="44" creationId="{8C2ABFA3-8208-4EDA-B1CA-A684C9F9DC6F}"/>
          </ac:spMkLst>
        </pc:spChg>
        <pc:spChg chg="add del mod">
          <ac:chgData name="Eric Magalhaes Delgado" userId="48d64686-a3e7-456f-b7e1-f614b2335729" providerId="ADAL" clId="{28D88C65-8EC9-4349-8A9F-769377335C56}" dt="2022-03-10T02:12:16.364" v="1954"/>
          <ac:spMkLst>
            <pc:docMk/>
            <pc:sldMk cId="1036783200" sldId="460"/>
            <ac:spMk id="45" creationId="{E3411E69-BCFB-4378-8896-FA585C8D8D89}"/>
          </ac:spMkLst>
        </pc:spChg>
        <pc:spChg chg="mod">
          <ac:chgData name="Eric Magalhaes Delgado" userId="48d64686-a3e7-456f-b7e1-f614b2335729" providerId="ADAL" clId="{28D88C65-8EC9-4349-8A9F-769377335C56}" dt="2022-03-10T02:12:21.008" v="1955"/>
          <ac:spMkLst>
            <pc:docMk/>
            <pc:sldMk cId="1036783200" sldId="460"/>
            <ac:spMk id="47" creationId="{66F89205-0389-44B1-A292-FA4355B99E4F}"/>
          </ac:spMkLst>
        </pc:spChg>
        <pc:spChg chg="mod">
          <ac:chgData name="Eric Magalhaes Delgado" userId="48d64686-a3e7-456f-b7e1-f614b2335729" providerId="ADAL" clId="{28D88C65-8EC9-4349-8A9F-769377335C56}" dt="2022-03-10T02:12:21.008" v="1955"/>
          <ac:spMkLst>
            <pc:docMk/>
            <pc:sldMk cId="1036783200" sldId="460"/>
            <ac:spMk id="48" creationId="{1424C76E-6150-448C-83CB-1D2A4DCC0D15}"/>
          </ac:spMkLst>
        </pc:spChg>
        <pc:spChg chg="mod">
          <ac:chgData name="Eric Magalhaes Delgado" userId="48d64686-a3e7-456f-b7e1-f614b2335729" providerId="ADAL" clId="{28D88C65-8EC9-4349-8A9F-769377335C56}" dt="2022-03-10T02:12:21.008" v="1955"/>
          <ac:spMkLst>
            <pc:docMk/>
            <pc:sldMk cId="1036783200" sldId="460"/>
            <ac:spMk id="49" creationId="{CC1FCE56-51AF-441A-B59C-B123399BC584}"/>
          </ac:spMkLst>
        </pc:spChg>
        <pc:spChg chg="mod">
          <ac:chgData name="Eric Magalhaes Delgado" userId="48d64686-a3e7-456f-b7e1-f614b2335729" providerId="ADAL" clId="{28D88C65-8EC9-4349-8A9F-769377335C56}" dt="2022-03-10T02:15:45.347" v="2022"/>
          <ac:spMkLst>
            <pc:docMk/>
            <pc:sldMk cId="1036783200" sldId="460"/>
            <ac:spMk id="52" creationId="{366E40FD-DED6-49C9-9575-11D849EEA121}"/>
          </ac:spMkLst>
        </pc:spChg>
        <pc:spChg chg="mod">
          <ac:chgData name="Eric Magalhaes Delgado" userId="48d64686-a3e7-456f-b7e1-f614b2335729" providerId="ADAL" clId="{28D88C65-8EC9-4349-8A9F-769377335C56}" dt="2022-03-10T02:15:45.347" v="2022"/>
          <ac:spMkLst>
            <pc:docMk/>
            <pc:sldMk cId="1036783200" sldId="460"/>
            <ac:spMk id="53" creationId="{3DF3F9E7-4F24-4DA0-8A19-D711EE975262}"/>
          </ac:spMkLst>
        </pc:spChg>
        <pc:spChg chg="mod">
          <ac:chgData name="Eric Magalhaes Delgado" userId="48d64686-a3e7-456f-b7e1-f614b2335729" providerId="ADAL" clId="{28D88C65-8EC9-4349-8A9F-769377335C56}" dt="2022-03-10T02:15:45.347" v="2022"/>
          <ac:spMkLst>
            <pc:docMk/>
            <pc:sldMk cId="1036783200" sldId="460"/>
            <ac:spMk id="54" creationId="{55C762B8-45FD-4A2A-B069-D528D8048479}"/>
          </ac:spMkLst>
        </pc:spChg>
        <pc:spChg chg="mod">
          <ac:chgData name="Eric Magalhaes Delgado" userId="48d64686-a3e7-456f-b7e1-f614b2335729" providerId="ADAL" clId="{28D88C65-8EC9-4349-8A9F-769377335C56}" dt="2022-03-10T02:15:45.347" v="2022"/>
          <ac:spMkLst>
            <pc:docMk/>
            <pc:sldMk cId="1036783200" sldId="460"/>
            <ac:spMk id="55" creationId="{DE8954EE-0985-41B9-A3F9-EB0A0AE03E02}"/>
          </ac:spMkLst>
        </pc:spChg>
        <pc:grpChg chg="del">
          <ac:chgData name="Eric Magalhaes Delgado" userId="48d64686-a3e7-456f-b7e1-f614b2335729" providerId="ADAL" clId="{28D88C65-8EC9-4349-8A9F-769377335C56}" dt="2022-03-10T01:42:00.852" v="345" actId="478"/>
          <ac:grpSpMkLst>
            <pc:docMk/>
            <pc:sldMk cId="1036783200" sldId="460"/>
            <ac:grpSpMk id="12" creationId="{EF8B2993-C91B-4A19-A630-6E29B333EACD}"/>
          </ac:grpSpMkLst>
        </pc:grpChg>
        <pc:grpChg chg="del">
          <ac:chgData name="Eric Magalhaes Delgado" userId="48d64686-a3e7-456f-b7e1-f614b2335729" providerId="ADAL" clId="{28D88C65-8EC9-4349-8A9F-769377335C56}" dt="2022-03-10T01:41:58.731" v="342" actId="478"/>
          <ac:grpSpMkLst>
            <pc:docMk/>
            <pc:sldMk cId="1036783200" sldId="460"/>
            <ac:grpSpMk id="39" creationId="{7CAACA7E-28E8-47FC-AFA8-19499BB613BD}"/>
          </ac:grpSpMkLst>
        </pc:grpChg>
        <pc:grpChg chg="del">
          <ac:chgData name="Eric Magalhaes Delgado" userId="48d64686-a3e7-456f-b7e1-f614b2335729" providerId="ADAL" clId="{28D88C65-8EC9-4349-8A9F-769377335C56}" dt="2022-03-10T01:41:59.453" v="343" actId="478"/>
          <ac:grpSpMkLst>
            <pc:docMk/>
            <pc:sldMk cId="1036783200" sldId="460"/>
            <ac:grpSpMk id="40" creationId="{16733F01-DFE1-4A66-9681-F9A295D67CAE}"/>
          </ac:grpSpMkLst>
        </pc:grpChg>
        <pc:grpChg chg="del">
          <ac:chgData name="Eric Magalhaes Delgado" userId="48d64686-a3e7-456f-b7e1-f614b2335729" providerId="ADAL" clId="{28D88C65-8EC9-4349-8A9F-769377335C56}" dt="2022-03-10T01:42:00.232" v="344" actId="478"/>
          <ac:grpSpMkLst>
            <pc:docMk/>
            <pc:sldMk cId="1036783200" sldId="460"/>
            <ac:grpSpMk id="41" creationId="{7A83F29F-5EFB-421E-B043-E70E13574E69}"/>
          </ac:grpSpMkLst>
        </pc:grpChg>
        <pc:grpChg chg="add del mod">
          <ac:chgData name="Eric Magalhaes Delgado" userId="48d64686-a3e7-456f-b7e1-f614b2335729" providerId="ADAL" clId="{28D88C65-8EC9-4349-8A9F-769377335C56}" dt="2022-03-10T02:15:44.895" v="2021" actId="478"/>
          <ac:grpSpMkLst>
            <pc:docMk/>
            <pc:sldMk cId="1036783200" sldId="460"/>
            <ac:grpSpMk id="46" creationId="{201E0C42-8852-42D2-9F3A-50EDE9C9DE93}"/>
          </ac:grpSpMkLst>
        </pc:grpChg>
        <pc:grpChg chg="add mod">
          <ac:chgData name="Eric Magalhaes Delgado" userId="48d64686-a3e7-456f-b7e1-f614b2335729" providerId="ADAL" clId="{28D88C65-8EC9-4349-8A9F-769377335C56}" dt="2022-03-10T02:15:45.347" v="2022"/>
          <ac:grpSpMkLst>
            <pc:docMk/>
            <pc:sldMk cId="1036783200" sldId="460"/>
            <ac:grpSpMk id="50" creationId="{A4AEFC68-EE78-4BD5-BAA7-3FDB8E5A997D}"/>
          </ac:grpSpMkLst>
        </pc:grpChg>
        <pc:grpChg chg="mod">
          <ac:chgData name="Eric Magalhaes Delgado" userId="48d64686-a3e7-456f-b7e1-f614b2335729" providerId="ADAL" clId="{28D88C65-8EC9-4349-8A9F-769377335C56}" dt="2022-03-10T02:15:45.347" v="2022"/>
          <ac:grpSpMkLst>
            <pc:docMk/>
            <pc:sldMk cId="1036783200" sldId="460"/>
            <ac:grpSpMk id="51" creationId="{16B32453-BE23-4018-BDB4-ED2923F335F1}"/>
          </ac:grpSpMkLst>
        </pc:grpChg>
        <pc:graphicFrameChg chg="add del mod modGraphic">
          <ac:chgData name="Eric Magalhaes Delgado" userId="48d64686-a3e7-456f-b7e1-f614b2335729" providerId="ADAL" clId="{28D88C65-8EC9-4349-8A9F-769377335C56}" dt="2022-03-10T01:47:44.278" v="537" actId="478"/>
          <ac:graphicFrameMkLst>
            <pc:docMk/>
            <pc:sldMk cId="1036783200" sldId="460"/>
            <ac:graphicFrameMk id="5" creationId="{FE9B8FB7-3BAB-47D1-8407-79CC9EE3F559}"/>
          </ac:graphicFrameMkLst>
        </pc:graphicFrameChg>
        <pc:graphicFrameChg chg="add del">
          <ac:chgData name="Eric Magalhaes Delgado" userId="48d64686-a3e7-456f-b7e1-f614b2335729" providerId="ADAL" clId="{28D88C65-8EC9-4349-8A9F-769377335C56}" dt="2022-03-10T01:46:47.923" v="535"/>
          <ac:graphicFrameMkLst>
            <pc:docMk/>
            <pc:sldMk cId="1036783200" sldId="460"/>
            <ac:graphicFrameMk id="15" creationId="{9048B619-1DD2-4FBD-966D-E3979306ACBC}"/>
          </ac:graphicFrameMkLst>
        </pc:graphicFrameChg>
        <pc:picChg chg="add del mod">
          <ac:chgData name="Eric Magalhaes Delgado" userId="48d64686-a3e7-456f-b7e1-f614b2335729" providerId="ADAL" clId="{28D88C65-8EC9-4349-8A9F-769377335C56}" dt="2022-03-10T02:15:48.253" v="2023" actId="478"/>
          <ac:picMkLst>
            <pc:docMk/>
            <pc:sldMk cId="1036783200" sldId="460"/>
            <ac:picMk id="4" creationId="{45722008-EB10-4F14-AE07-3C1C30859460}"/>
          </ac:picMkLst>
        </pc:picChg>
        <pc:picChg chg="del">
          <ac:chgData name="Eric Magalhaes Delgado" userId="48d64686-a3e7-456f-b7e1-f614b2335729" providerId="ADAL" clId="{28D88C65-8EC9-4349-8A9F-769377335C56}" dt="2022-03-10T01:41:57.226" v="341" actId="478"/>
          <ac:picMkLst>
            <pc:docMk/>
            <pc:sldMk cId="1036783200" sldId="460"/>
            <ac:picMk id="13" creationId="{89F52DE5-B7E0-45BC-A058-509B7BB8913B}"/>
          </ac:picMkLst>
        </pc:picChg>
        <pc:picChg chg="add mod">
          <ac:chgData name="Eric Magalhaes Delgado" userId="48d64686-a3e7-456f-b7e1-f614b2335729" providerId="ADAL" clId="{28D88C65-8EC9-4349-8A9F-769377335C56}" dt="2022-03-10T02:15:51.725" v="2024"/>
          <ac:picMkLst>
            <pc:docMk/>
            <pc:sldMk cId="1036783200" sldId="460"/>
            <ac:picMk id="56" creationId="{24B82F58-35B5-475C-96ED-542232551E48}"/>
          </ac:picMkLst>
        </pc:picChg>
      </pc:sldChg>
      <pc:sldChg chg="del">
        <pc:chgData name="Eric Magalhaes Delgado" userId="48d64686-a3e7-456f-b7e1-f614b2335729" providerId="ADAL" clId="{28D88C65-8EC9-4349-8A9F-769377335C56}" dt="2022-03-10T01:25:33.427" v="193" actId="47"/>
        <pc:sldMkLst>
          <pc:docMk/>
          <pc:sldMk cId="185392213" sldId="461"/>
        </pc:sldMkLst>
      </pc:sldChg>
      <pc:sldChg chg="del">
        <pc:chgData name="Eric Magalhaes Delgado" userId="48d64686-a3e7-456f-b7e1-f614b2335729" providerId="ADAL" clId="{28D88C65-8EC9-4349-8A9F-769377335C56}" dt="2022-03-10T01:25:53.357" v="197" actId="47"/>
        <pc:sldMkLst>
          <pc:docMk/>
          <pc:sldMk cId="3049325472" sldId="462"/>
        </pc:sldMkLst>
      </pc:sldChg>
      <pc:sldChg chg="del">
        <pc:chgData name="Eric Magalhaes Delgado" userId="48d64686-a3e7-456f-b7e1-f614b2335729" providerId="ADAL" clId="{28D88C65-8EC9-4349-8A9F-769377335C56}" dt="2022-03-10T01:25:49.220" v="194" actId="47"/>
        <pc:sldMkLst>
          <pc:docMk/>
          <pc:sldMk cId="3277549039" sldId="463"/>
        </pc:sldMkLst>
      </pc:sldChg>
      <pc:sldChg chg="modSp del mod ord">
        <pc:chgData name="Eric Magalhaes Delgado" userId="48d64686-a3e7-456f-b7e1-f614b2335729" providerId="ADAL" clId="{28D88C65-8EC9-4349-8A9F-769377335C56}" dt="2022-03-10T03:31:30.560" v="6013" actId="47"/>
        <pc:sldMkLst>
          <pc:docMk/>
          <pc:sldMk cId="970052809" sldId="464"/>
        </pc:sldMkLst>
        <pc:spChg chg="mod">
          <ac:chgData name="Eric Magalhaes Delgado" userId="48d64686-a3e7-456f-b7e1-f614b2335729" providerId="ADAL" clId="{28D88C65-8EC9-4349-8A9F-769377335C56}" dt="2022-03-10T03:24:14.679" v="5657" actId="20577"/>
          <ac:spMkLst>
            <pc:docMk/>
            <pc:sldMk cId="970052809" sldId="464"/>
            <ac:spMk id="155" creationId="{F51AB5B8-3394-479F-91D4-4704D8C237D7}"/>
          </ac:spMkLst>
        </pc:spChg>
      </pc:sldChg>
      <pc:sldChg chg="del">
        <pc:chgData name="Eric Magalhaes Delgado" userId="48d64686-a3e7-456f-b7e1-f614b2335729" providerId="ADAL" clId="{28D88C65-8EC9-4349-8A9F-769377335C56}" dt="2022-03-10T01:25:50.403" v="195" actId="47"/>
        <pc:sldMkLst>
          <pc:docMk/>
          <pc:sldMk cId="3947922951" sldId="465"/>
        </pc:sldMkLst>
      </pc:sldChg>
      <pc:sldChg chg="del">
        <pc:chgData name="Eric Magalhaes Delgado" userId="48d64686-a3e7-456f-b7e1-f614b2335729" providerId="ADAL" clId="{28D88C65-8EC9-4349-8A9F-769377335C56}" dt="2022-03-10T01:25:23.870" v="189" actId="47"/>
        <pc:sldMkLst>
          <pc:docMk/>
          <pc:sldMk cId="1772010218" sldId="466"/>
        </pc:sldMkLst>
      </pc:sldChg>
      <pc:sldChg chg="del">
        <pc:chgData name="Eric Magalhaes Delgado" userId="48d64686-a3e7-456f-b7e1-f614b2335729" providerId="ADAL" clId="{28D88C65-8EC9-4349-8A9F-769377335C56}" dt="2022-03-10T01:25:29.772" v="190" actId="47"/>
        <pc:sldMkLst>
          <pc:docMk/>
          <pc:sldMk cId="3478284863" sldId="467"/>
        </pc:sldMkLst>
      </pc:sldChg>
      <pc:sldChg chg="del">
        <pc:chgData name="Eric Magalhaes Delgado" userId="48d64686-a3e7-456f-b7e1-f614b2335729" providerId="ADAL" clId="{28D88C65-8EC9-4349-8A9F-769377335C56}" dt="2022-03-10T01:25:52.209" v="196" actId="47"/>
        <pc:sldMkLst>
          <pc:docMk/>
          <pc:sldMk cId="1016427740" sldId="696"/>
        </pc:sldMkLst>
      </pc:sldChg>
      <pc:sldChg chg="del">
        <pc:chgData name="Eric Magalhaes Delgado" userId="48d64686-a3e7-456f-b7e1-f614b2335729" providerId="ADAL" clId="{28D88C65-8EC9-4349-8A9F-769377335C56}" dt="2022-03-10T01:25:30.552" v="191" actId="47"/>
        <pc:sldMkLst>
          <pc:docMk/>
          <pc:sldMk cId="1818866380" sldId="697"/>
        </pc:sldMkLst>
      </pc:sldChg>
      <pc:sldChg chg="del">
        <pc:chgData name="Eric Magalhaes Delgado" userId="48d64686-a3e7-456f-b7e1-f614b2335729" providerId="ADAL" clId="{28D88C65-8EC9-4349-8A9F-769377335C56}" dt="2022-03-10T01:30:10.278" v="336" actId="47"/>
        <pc:sldMkLst>
          <pc:docMk/>
          <pc:sldMk cId="518272955" sldId="699"/>
        </pc:sldMkLst>
      </pc:sldChg>
      <pc:sldChg chg="del">
        <pc:chgData name="Eric Magalhaes Delgado" userId="48d64686-a3e7-456f-b7e1-f614b2335729" providerId="ADAL" clId="{28D88C65-8EC9-4349-8A9F-769377335C56}" dt="2022-03-10T01:25:06.747" v="185" actId="47"/>
        <pc:sldMkLst>
          <pc:docMk/>
          <pc:sldMk cId="4122421368" sldId="700"/>
        </pc:sldMkLst>
      </pc:sldChg>
      <pc:sldChg chg="del">
        <pc:chgData name="Eric Magalhaes Delgado" userId="48d64686-a3e7-456f-b7e1-f614b2335729" providerId="ADAL" clId="{28D88C65-8EC9-4349-8A9F-769377335C56}" dt="2022-03-10T01:25:05.389" v="184" actId="47"/>
        <pc:sldMkLst>
          <pc:docMk/>
          <pc:sldMk cId="2364299191" sldId="701"/>
        </pc:sldMkLst>
      </pc:sldChg>
      <pc:sldChg chg="del">
        <pc:chgData name="Eric Magalhaes Delgado" userId="48d64686-a3e7-456f-b7e1-f614b2335729" providerId="ADAL" clId="{28D88C65-8EC9-4349-8A9F-769377335C56}" dt="2022-03-10T01:25:31.910" v="192" actId="47"/>
        <pc:sldMkLst>
          <pc:docMk/>
          <pc:sldMk cId="1267659982" sldId="705"/>
        </pc:sldMkLst>
      </pc:sldChg>
      <pc:sldChg chg="del">
        <pc:chgData name="Eric Magalhaes Delgado" userId="48d64686-a3e7-456f-b7e1-f614b2335729" providerId="ADAL" clId="{28D88C65-8EC9-4349-8A9F-769377335C56}" dt="2022-03-10T03:22:37.940" v="5629" actId="47"/>
        <pc:sldMkLst>
          <pc:docMk/>
          <pc:sldMk cId="3181981017" sldId="706"/>
        </pc:sldMkLst>
      </pc:sldChg>
      <pc:sldChg chg="del">
        <pc:chgData name="Eric Magalhaes Delgado" userId="48d64686-a3e7-456f-b7e1-f614b2335729" providerId="ADAL" clId="{28D88C65-8EC9-4349-8A9F-769377335C56}" dt="2022-03-10T01:25:54.808" v="198" actId="47"/>
        <pc:sldMkLst>
          <pc:docMk/>
          <pc:sldMk cId="3593102120" sldId="707"/>
        </pc:sldMkLst>
      </pc:sldChg>
      <pc:sldChg chg="delSp add del mod">
        <pc:chgData name="Eric Magalhaes Delgado" userId="48d64686-a3e7-456f-b7e1-f614b2335729" providerId="ADAL" clId="{28D88C65-8EC9-4349-8A9F-769377335C56}" dt="2022-03-10T03:22:27.275" v="5628" actId="47"/>
        <pc:sldMkLst>
          <pc:docMk/>
          <pc:sldMk cId="4016209642" sldId="707"/>
        </pc:sldMkLst>
        <pc:picChg chg="del">
          <ac:chgData name="Eric Magalhaes Delgado" userId="48d64686-a3e7-456f-b7e1-f614b2335729" providerId="ADAL" clId="{28D88C65-8EC9-4349-8A9F-769377335C56}" dt="2022-03-10T01:41:53.756" v="339" actId="478"/>
          <ac:picMkLst>
            <pc:docMk/>
            <pc:sldMk cId="4016209642" sldId="707"/>
            <ac:picMk id="4" creationId="{45722008-EB10-4F14-AE07-3C1C30859460}"/>
          </ac:picMkLst>
        </pc:picChg>
      </pc:sldChg>
      <pc:sldChg chg="addSp delSp modSp add mod ord">
        <pc:chgData name="Eric Magalhaes Delgado" userId="48d64686-a3e7-456f-b7e1-f614b2335729" providerId="ADAL" clId="{28D88C65-8EC9-4349-8A9F-769377335C56}" dt="2022-03-10T02:19:38.913" v="2197" actId="20577"/>
        <pc:sldMkLst>
          <pc:docMk/>
          <pc:sldMk cId="3775807967" sldId="708"/>
        </pc:sldMkLst>
        <pc:spChg chg="add mod">
          <ac:chgData name="Eric Magalhaes Delgado" userId="48d64686-a3e7-456f-b7e1-f614b2335729" providerId="ADAL" clId="{28D88C65-8EC9-4349-8A9F-769377335C56}" dt="2022-03-10T02:18:30.173" v="2138" actId="207"/>
          <ac:spMkLst>
            <pc:docMk/>
            <pc:sldMk cId="3775807967" sldId="708"/>
            <ac:spMk id="2" creationId="{454BCC74-DACF-492D-8E6E-4EFA4F24BC30}"/>
          </ac:spMkLst>
        </pc:spChg>
        <pc:spChg chg="add mod">
          <ac:chgData name="Eric Magalhaes Delgado" userId="48d64686-a3e7-456f-b7e1-f614b2335729" providerId="ADAL" clId="{28D88C65-8EC9-4349-8A9F-769377335C56}" dt="2022-03-10T02:14:45.338" v="2012" actId="14100"/>
          <ac:spMkLst>
            <pc:docMk/>
            <pc:sldMk cId="3775807967" sldId="708"/>
            <ac:spMk id="6" creationId="{FB0D7537-B9F3-4D8F-8F5D-70E537E892E6}"/>
          </ac:spMkLst>
        </pc:spChg>
        <pc:spChg chg="add mod">
          <ac:chgData name="Eric Magalhaes Delgado" userId="48d64686-a3e7-456f-b7e1-f614b2335729" providerId="ADAL" clId="{28D88C65-8EC9-4349-8A9F-769377335C56}" dt="2022-03-10T02:14:47.824" v="2013" actId="14100"/>
          <ac:spMkLst>
            <pc:docMk/>
            <pc:sldMk cId="3775807967" sldId="708"/>
            <ac:spMk id="7" creationId="{6FB70F41-D6C0-49A3-9123-2F3208048506}"/>
          </ac:spMkLst>
        </pc:spChg>
        <pc:spChg chg="add mod">
          <ac:chgData name="Eric Magalhaes Delgado" userId="48d64686-a3e7-456f-b7e1-f614b2335729" providerId="ADAL" clId="{28D88C65-8EC9-4349-8A9F-769377335C56}" dt="2022-03-10T02:19:31.664" v="2192" actId="20577"/>
          <ac:spMkLst>
            <pc:docMk/>
            <pc:sldMk cId="3775807967" sldId="708"/>
            <ac:spMk id="9" creationId="{5A1C34BF-C149-4DBB-B7E4-A41AFD62FA23}"/>
          </ac:spMkLst>
        </pc:spChg>
        <pc:spChg chg="add del mod">
          <ac:chgData name="Eric Magalhaes Delgado" userId="48d64686-a3e7-456f-b7e1-f614b2335729" providerId="ADAL" clId="{28D88C65-8EC9-4349-8A9F-769377335C56}" dt="2022-03-10T02:15:24.749" v="2019" actId="478"/>
          <ac:spMkLst>
            <pc:docMk/>
            <pc:sldMk cId="3775807967" sldId="708"/>
            <ac:spMk id="10" creationId="{DA06EB36-83F6-4D0A-A3A2-3D1D7DECC086}"/>
          </ac:spMkLst>
        </pc:spChg>
        <pc:spChg chg="del">
          <ac:chgData name="Eric Magalhaes Delgado" userId="48d64686-a3e7-456f-b7e1-f614b2335729" providerId="ADAL" clId="{28D88C65-8EC9-4349-8A9F-769377335C56}" dt="2022-03-10T02:04:38.672" v="1802" actId="478"/>
          <ac:spMkLst>
            <pc:docMk/>
            <pc:sldMk cId="3775807967" sldId="708"/>
            <ac:spMk id="43" creationId="{10A04AFF-D30E-40F2-8ED1-6B3C41AAB31F}"/>
          </ac:spMkLst>
        </pc:spChg>
        <pc:spChg chg="mod">
          <ac:chgData name="Eric Magalhaes Delgado" userId="48d64686-a3e7-456f-b7e1-f614b2335729" providerId="ADAL" clId="{28D88C65-8EC9-4349-8A9F-769377335C56}" dt="2022-03-10T02:19:38.913" v="2197" actId="20577"/>
          <ac:spMkLst>
            <pc:docMk/>
            <pc:sldMk cId="3775807967" sldId="708"/>
            <ac:spMk id="44" creationId="{8C2ABFA3-8208-4EDA-B1CA-A684C9F9DC6F}"/>
          </ac:spMkLst>
        </pc:spChg>
        <pc:grpChg chg="add mod">
          <ac:chgData name="Eric Magalhaes Delgado" userId="48d64686-a3e7-456f-b7e1-f614b2335729" providerId="ADAL" clId="{28D88C65-8EC9-4349-8A9F-769377335C56}" dt="2022-03-10T02:15:38.278" v="2020" actId="164"/>
          <ac:grpSpMkLst>
            <pc:docMk/>
            <pc:sldMk cId="3775807967" sldId="708"/>
            <ac:grpSpMk id="3" creationId="{9BBDCD12-0480-4BF3-82A4-B8E592D1DFB0}"/>
          </ac:grpSpMkLst>
        </pc:grpChg>
        <pc:grpChg chg="add mod">
          <ac:chgData name="Eric Magalhaes Delgado" userId="48d64686-a3e7-456f-b7e1-f614b2335729" providerId="ADAL" clId="{28D88C65-8EC9-4349-8A9F-769377335C56}" dt="2022-03-10T02:15:38.278" v="2020" actId="164"/>
          <ac:grpSpMkLst>
            <pc:docMk/>
            <pc:sldMk cId="3775807967" sldId="708"/>
            <ac:grpSpMk id="5" creationId="{A0EAF2C1-7E8C-48DC-A045-DB8C4E858C61}"/>
          </ac:grpSpMkLst>
        </pc:grpChg>
        <pc:picChg chg="mod">
          <ac:chgData name="Eric Magalhaes Delgado" userId="48d64686-a3e7-456f-b7e1-f614b2335729" providerId="ADAL" clId="{28D88C65-8EC9-4349-8A9F-769377335C56}" dt="2022-03-10T02:13:32.352" v="1971" actId="1036"/>
          <ac:picMkLst>
            <pc:docMk/>
            <pc:sldMk cId="3775807967" sldId="708"/>
            <ac:picMk id="4" creationId="{45722008-EB10-4F14-AE07-3C1C30859460}"/>
          </ac:picMkLst>
        </pc:picChg>
      </pc:sldChg>
      <pc:sldChg chg="modSp add mod">
        <pc:chgData name="Eric Magalhaes Delgado" userId="48d64686-a3e7-456f-b7e1-f614b2335729" providerId="ADAL" clId="{28D88C65-8EC9-4349-8A9F-769377335C56}" dt="2022-03-10T02:21:26.243" v="2245" actId="207"/>
        <pc:sldMkLst>
          <pc:docMk/>
          <pc:sldMk cId="350474696" sldId="709"/>
        </pc:sldMkLst>
        <pc:spChg chg="mod">
          <ac:chgData name="Eric Magalhaes Delgado" userId="48d64686-a3e7-456f-b7e1-f614b2335729" providerId="ADAL" clId="{28D88C65-8EC9-4349-8A9F-769377335C56}" dt="2022-03-10T02:21:26.243" v="2245" actId="207"/>
          <ac:spMkLst>
            <pc:docMk/>
            <pc:sldMk cId="350474696" sldId="709"/>
            <ac:spMk id="44" creationId="{8C2ABFA3-8208-4EDA-B1CA-A684C9F9DC6F}"/>
          </ac:spMkLst>
        </pc:spChg>
      </pc:sldChg>
      <pc:sldChg chg="modSp add mod">
        <pc:chgData name="Eric Magalhaes Delgado" userId="48d64686-a3e7-456f-b7e1-f614b2335729" providerId="ADAL" clId="{28D88C65-8EC9-4349-8A9F-769377335C56}" dt="2022-03-10T02:21:30.240" v="2246" actId="207"/>
        <pc:sldMkLst>
          <pc:docMk/>
          <pc:sldMk cId="2059300411" sldId="710"/>
        </pc:sldMkLst>
        <pc:spChg chg="mod">
          <ac:chgData name="Eric Magalhaes Delgado" userId="48d64686-a3e7-456f-b7e1-f614b2335729" providerId="ADAL" clId="{28D88C65-8EC9-4349-8A9F-769377335C56}" dt="2022-03-10T02:21:30.240" v="2246" actId="207"/>
          <ac:spMkLst>
            <pc:docMk/>
            <pc:sldMk cId="2059300411" sldId="710"/>
            <ac:spMk id="44" creationId="{8C2ABFA3-8208-4EDA-B1CA-A684C9F9DC6F}"/>
          </ac:spMkLst>
        </pc:spChg>
      </pc:sldChg>
      <pc:sldChg chg="add del">
        <pc:chgData name="Eric Magalhaes Delgado" userId="48d64686-a3e7-456f-b7e1-f614b2335729" providerId="ADAL" clId="{28D88C65-8EC9-4349-8A9F-769377335C56}" dt="2022-03-10T02:21:11.776" v="2243" actId="47"/>
        <pc:sldMkLst>
          <pc:docMk/>
          <pc:sldMk cId="1779365583" sldId="711"/>
        </pc:sldMkLst>
      </pc:sldChg>
      <pc:sldChg chg="add del">
        <pc:chgData name="Eric Magalhaes Delgado" userId="48d64686-a3e7-456f-b7e1-f614b2335729" providerId="ADAL" clId="{28D88C65-8EC9-4349-8A9F-769377335C56}" dt="2022-03-10T02:21:12.583" v="2244" actId="47"/>
        <pc:sldMkLst>
          <pc:docMk/>
          <pc:sldMk cId="3309247575" sldId="712"/>
        </pc:sldMkLst>
      </pc:sldChg>
      <pc:sldChg chg="modSp add del mod">
        <pc:chgData name="Eric Magalhaes Delgado" userId="48d64686-a3e7-456f-b7e1-f614b2335729" providerId="ADAL" clId="{28D88C65-8EC9-4349-8A9F-769377335C56}" dt="2022-03-10T02:27:11.066" v="2594" actId="47"/>
        <pc:sldMkLst>
          <pc:docMk/>
          <pc:sldMk cId="3628357405" sldId="713"/>
        </pc:sldMkLst>
        <pc:spChg chg="mod">
          <ac:chgData name="Eric Magalhaes Delgado" userId="48d64686-a3e7-456f-b7e1-f614b2335729" providerId="ADAL" clId="{28D88C65-8EC9-4349-8A9F-769377335C56}" dt="2022-03-10T02:24:26.391" v="2505" actId="20577"/>
          <ac:spMkLst>
            <pc:docMk/>
            <pc:sldMk cId="3628357405" sldId="713"/>
            <ac:spMk id="2" creationId="{454BCC74-DACF-492D-8E6E-4EFA4F24BC30}"/>
          </ac:spMkLst>
        </pc:spChg>
        <pc:spChg chg="mod">
          <ac:chgData name="Eric Magalhaes Delgado" userId="48d64686-a3e7-456f-b7e1-f614b2335729" providerId="ADAL" clId="{28D88C65-8EC9-4349-8A9F-769377335C56}" dt="2022-03-10T02:24:29.120" v="2507" actId="20577"/>
          <ac:spMkLst>
            <pc:docMk/>
            <pc:sldMk cId="3628357405" sldId="713"/>
            <ac:spMk id="9" creationId="{5A1C34BF-C149-4DBB-B7E4-A41AFD62FA23}"/>
          </ac:spMkLst>
        </pc:spChg>
        <pc:spChg chg="mod">
          <ac:chgData name="Eric Magalhaes Delgado" userId="48d64686-a3e7-456f-b7e1-f614b2335729" providerId="ADAL" clId="{28D88C65-8EC9-4349-8A9F-769377335C56}" dt="2022-03-10T02:24:56.810" v="2517" actId="20577"/>
          <ac:spMkLst>
            <pc:docMk/>
            <pc:sldMk cId="3628357405" sldId="713"/>
            <ac:spMk id="44" creationId="{8C2ABFA3-8208-4EDA-B1CA-A684C9F9DC6F}"/>
          </ac:spMkLst>
        </pc:spChg>
      </pc:sldChg>
      <pc:sldChg chg="addSp modSp add mod ord">
        <pc:chgData name="Eric Magalhaes Delgado" userId="48d64686-a3e7-456f-b7e1-f614b2335729" providerId="ADAL" clId="{28D88C65-8EC9-4349-8A9F-769377335C56}" dt="2022-03-10T02:40:25.145" v="3267" actId="20577"/>
        <pc:sldMkLst>
          <pc:docMk/>
          <pc:sldMk cId="538469954" sldId="714"/>
        </pc:sldMkLst>
        <pc:spChg chg="mod">
          <ac:chgData name="Eric Magalhaes Delgado" userId="48d64686-a3e7-456f-b7e1-f614b2335729" providerId="ADAL" clId="{28D88C65-8EC9-4349-8A9F-769377335C56}" dt="2022-03-10T02:40:25.145" v="3267" actId="20577"/>
          <ac:spMkLst>
            <pc:docMk/>
            <pc:sldMk cId="538469954" sldId="714"/>
            <ac:spMk id="2" creationId="{454BCC74-DACF-492D-8E6E-4EFA4F24BC30}"/>
          </ac:spMkLst>
        </pc:spChg>
        <pc:spChg chg="mod">
          <ac:chgData name="Eric Magalhaes Delgado" userId="48d64686-a3e7-456f-b7e1-f614b2335729" providerId="ADAL" clId="{28D88C65-8EC9-4349-8A9F-769377335C56}" dt="2022-03-10T02:40:18.394" v="3263" actId="20577"/>
          <ac:spMkLst>
            <pc:docMk/>
            <pc:sldMk cId="538469954" sldId="714"/>
            <ac:spMk id="9" creationId="{5A1C34BF-C149-4DBB-B7E4-A41AFD62FA23}"/>
          </ac:spMkLst>
        </pc:spChg>
        <pc:spChg chg="add mod">
          <ac:chgData name="Eric Magalhaes Delgado" userId="48d64686-a3e7-456f-b7e1-f614b2335729" providerId="ADAL" clId="{28D88C65-8EC9-4349-8A9F-769377335C56}" dt="2022-03-10T02:39:51.205" v="3261" actId="20577"/>
          <ac:spMkLst>
            <pc:docMk/>
            <pc:sldMk cId="538469954" sldId="714"/>
            <ac:spMk id="10" creationId="{D1FB4DFA-A432-46C8-800E-48B4D2347DA8}"/>
          </ac:spMkLst>
        </pc:spChg>
        <pc:spChg chg="mod">
          <ac:chgData name="Eric Magalhaes Delgado" userId="48d64686-a3e7-456f-b7e1-f614b2335729" providerId="ADAL" clId="{28D88C65-8EC9-4349-8A9F-769377335C56}" dt="2022-03-10T02:39:38.079" v="3253" actId="20577"/>
          <ac:spMkLst>
            <pc:docMk/>
            <pc:sldMk cId="538469954" sldId="714"/>
            <ac:spMk id="44" creationId="{8C2ABFA3-8208-4EDA-B1CA-A684C9F9DC6F}"/>
          </ac:spMkLst>
        </pc:spChg>
      </pc:sldChg>
      <pc:sldChg chg="addSp modSp add mod">
        <pc:chgData name="Eric Magalhaes Delgado" userId="48d64686-a3e7-456f-b7e1-f614b2335729" providerId="ADAL" clId="{28D88C65-8EC9-4349-8A9F-769377335C56}" dt="2022-03-10T03:32:46.061" v="6014" actId="20577"/>
        <pc:sldMkLst>
          <pc:docMk/>
          <pc:sldMk cId="2073324896" sldId="715"/>
        </pc:sldMkLst>
        <pc:spChg chg="mod">
          <ac:chgData name="Eric Magalhaes Delgado" userId="48d64686-a3e7-456f-b7e1-f614b2335729" providerId="ADAL" clId="{28D88C65-8EC9-4349-8A9F-769377335C56}" dt="2022-03-10T02:29:08.964" v="2616" actId="20577"/>
          <ac:spMkLst>
            <pc:docMk/>
            <pc:sldMk cId="2073324896" sldId="715"/>
            <ac:spMk id="2" creationId="{454BCC74-DACF-492D-8E6E-4EFA4F24BC30}"/>
          </ac:spMkLst>
        </pc:spChg>
        <pc:spChg chg="mod">
          <ac:chgData name="Eric Magalhaes Delgado" userId="48d64686-a3e7-456f-b7e1-f614b2335729" providerId="ADAL" clId="{28D88C65-8EC9-4349-8A9F-769377335C56}" dt="2022-03-10T02:27:00.733" v="2593" actId="20577"/>
          <ac:spMkLst>
            <pc:docMk/>
            <pc:sldMk cId="2073324896" sldId="715"/>
            <ac:spMk id="9" creationId="{5A1C34BF-C149-4DBB-B7E4-A41AFD62FA23}"/>
          </ac:spMkLst>
        </pc:spChg>
        <pc:spChg chg="add mod">
          <ac:chgData name="Eric Magalhaes Delgado" userId="48d64686-a3e7-456f-b7e1-f614b2335729" providerId="ADAL" clId="{28D88C65-8EC9-4349-8A9F-769377335C56}" dt="2022-03-10T02:30:11.180" v="2643" actId="20577"/>
          <ac:spMkLst>
            <pc:docMk/>
            <pc:sldMk cId="2073324896" sldId="715"/>
            <ac:spMk id="10" creationId="{18CDA725-F7AB-46F7-8036-115F03A40E8D}"/>
          </ac:spMkLst>
        </pc:spChg>
        <pc:spChg chg="mod">
          <ac:chgData name="Eric Magalhaes Delgado" userId="48d64686-a3e7-456f-b7e1-f614b2335729" providerId="ADAL" clId="{28D88C65-8EC9-4349-8A9F-769377335C56}" dt="2022-03-10T03:32:46.061" v="6014" actId="20577"/>
          <ac:spMkLst>
            <pc:docMk/>
            <pc:sldMk cId="2073324896" sldId="715"/>
            <ac:spMk id="44" creationId="{8C2ABFA3-8208-4EDA-B1CA-A684C9F9DC6F}"/>
          </ac:spMkLst>
        </pc:spChg>
      </pc:sldChg>
      <pc:sldChg chg="modSp add del mod">
        <pc:chgData name="Eric Magalhaes Delgado" userId="48d64686-a3e7-456f-b7e1-f614b2335729" providerId="ADAL" clId="{28D88C65-8EC9-4349-8A9F-769377335C56}" dt="2022-03-10T02:32:37.448" v="2741" actId="47"/>
        <pc:sldMkLst>
          <pc:docMk/>
          <pc:sldMk cId="3093772189" sldId="716"/>
        </pc:sldMkLst>
        <pc:spChg chg="mod">
          <ac:chgData name="Eric Magalhaes Delgado" userId="48d64686-a3e7-456f-b7e1-f614b2335729" providerId="ADAL" clId="{28D88C65-8EC9-4349-8A9F-769377335C56}" dt="2022-03-10T02:30:05.455" v="2639" actId="20577"/>
          <ac:spMkLst>
            <pc:docMk/>
            <pc:sldMk cId="3093772189" sldId="716"/>
            <ac:spMk id="10" creationId="{18CDA725-F7AB-46F7-8036-115F03A40E8D}"/>
          </ac:spMkLst>
        </pc:spChg>
      </pc:sldChg>
      <pc:sldChg chg="modSp add del mod ord">
        <pc:chgData name="Eric Magalhaes Delgado" userId="48d64686-a3e7-456f-b7e1-f614b2335729" providerId="ADAL" clId="{28D88C65-8EC9-4349-8A9F-769377335C56}" dt="2022-03-10T02:29:54.375" v="2634" actId="47"/>
        <pc:sldMkLst>
          <pc:docMk/>
          <pc:sldMk cId="4020669989" sldId="716"/>
        </pc:sldMkLst>
        <pc:spChg chg="mod">
          <ac:chgData name="Eric Magalhaes Delgado" userId="48d64686-a3e7-456f-b7e1-f614b2335729" providerId="ADAL" clId="{28D88C65-8EC9-4349-8A9F-769377335C56}" dt="2022-03-10T02:28:56.494" v="2614" actId="20577"/>
          <ac:spMkLst>
            <pc:docMk/>
            <pc:sldMk cId="4020669989" sldId="716"/>
            <ac:spMk id="9" creationId="{5A1C34BF-C149-4DBB-B7E4-A41AFD62FA23}"/>
          </ac:spMkLst>
        </pc:spChg>
        <pc:spChg chg="mod">
          <ac:chgData name="Eric Magalhaes Delgado" userId="48d64686-a3e7-456f-b7e1-f614b2335729" providerId="ADAL" clId="{28D88C65-8EC9-4349-8A9F-769377335C56}" dt="2022-03-10T02:28:50.245" v="2612" actId="20577"/>
          <ac:spMkLst>
            <pc:docMk/>
            <pc:sldMk cId="4020669989" sldId="716"/>
            <ac:spMk id="44" creationId="{8C2ABFA3-8208-4EDA-B1CA-A684C9F9DC6F}"/>
          </ac:spMkLst>
        </pc:spChg>
      </pc:sldChg>
      <pc:sldChg chg="addSp modSp add mod">
        <pc:chgData name="Eric Magalhaes Delgado" userId="48d64686-a3e7-456f-b7e1-f614b2335729" providerId="ADAL" clId="{28D88C65-8EC9-4349-8A9F-769377335C56}" dt="2022-03-10T02:40:56.932" v="3270" actId="20577"/>
        <pc:sldMkLst>
          <pc:docMk/>
          <pc:sldMk cId="3466038170" sldId="717"/>
        </pc:sldMkLst>
        <pc:spChg chg="mod">
          <ac:chgData name="Eric Magalhaes Delgado" userId="48d64686-a3e7-456f-b7e1-f614b2335729" providerId="ADAL" clId="{28D88C65-8EC9-4349-8A9F-769377335C56}" dt="2022-03-10T02:40:56.932" v="3270" actId="20577"/>
          <ac:spMkLst>
            <pc:docMk/>
            <pc:sldMk cId="3466038170" sldId="717"/>
            <ac:spMk id="2" creationId="{454BCC74-DACF-492D-8E6E-4EFA4F24BC30}"/>
          </ac:spMkLst>
        </pc:spChg>
        <pc:spChg chg="mod">
          <ac:chgData name="Eric Magalhaes Delgado" userId="48d64686-a3e7-456f-b7e1-f614b2335729" providerId="ADAL" clId="{28D88C65-8EC9-4349-8A9F-769377335C56}" dt="2022-03-10T02:39:21.278" v="3250" actId="20577"/>
          <ac:spMkLst>
            <pc:docMk/>
            <pc:sldMk cId="3466038170" sldId="717"/>
            <ac:spMk id="9" creationId="{5A1C34BF-C149-4DBB-B7E4-A41AFD62FA23}"/>
          </ac:spMkLst>
        </pc:spChg>
        <pc:spChg chg="add mod">
          <ac:chgData name="Eric Magalhaes Delgado" userId="48d64686-a3e7-456f-b7e1-f614b2335729" providerId="ADAL" clId="{28D88C65-8EC9-4349-8A9F-769377335C56}" dt="2022-03-10T02:39:24.388" v="3251" actId="20577"/>
          <ac:spMkLst>
            <pc:docMk/>
            <pc:sldMk cId="3466038170" sldId="717"/>
            <ac:spMk id="11" creationId="{4D46F7CD-E5B7-47A9-9B8F-9DBECD186C3E}"/>
          </ac:spMkLst>
        </pc:spChg>
        <pc:spChg chg="mod">
          <ac:chgData name="Eric Magalhaes Delgado" userId="48d64686-a3e7-456f-b7e1-f614b2335729" providerId="ADAL" clId="{28D88C65-8EC9-4349-8A9F-769377335C56}" dt="2022-03-10T02:37:06.578" v="2980" actId="20577"/>
          <ac:spMkLst>
            <pc:docMk/>
            <pc:sldMk cId="3466038170" sldId="717"/>
            <ac:spMk id="44" creationId="{8C2ABFA3-8208-4EDA-B1CA-A684C9F9DC6F}"/>
          </ac:spMkLst>
        </pc:spChg>
      </pc:sldChg>
      <pc:sldChg chg="add del">
        <pc:chgData name="Eric Magalhaes Delgado" userId="48d64686-a3e7-456f-b7e1-f614b2335729" providerId="ADAL" clId="{28D88C65-8EC9-4349-8A9F-769377335C56}" dt="2022-03-10T02:41:10.559" v="3271" actId="47"/>
        <pc:sldMkLst>
          <pc:docMk/>
          <pc:sldMk cId="3958925403" sldId="718"/>
        </pc:sldMkLst>
      </pc:sldChg>
      <pc:sldChg chg="modSp add mod">
        <pc:chgData name="Eric Magalhaes Delgado" userId="48d64686-a3e7-456f-b7e1-f614b2335729" providerId="ADAL" clId="{28D88C65-8EC9-4349-8A9F-769377335C56}" dt="2022-03-10T03:33:25.083" v="6015" actId="20577"/>
        <pc:sldMkLst>
          <pc:docMk/>
          <pc:sldMk cId="4076805140" sldId="719"/>
        </pc:sldMkLst>
        <pc:spChg chg="mod">
          <ac:chgData name="Eric Magalhaes Delgado" userId="48d64686-a3e7-456f-b7e1-f614b2335729" providerId="ADAL" clId="{28D88C65-8EC9-4349-8A9F-769377335C56}" dt="2022-03-10T03:33:25.083" v="6015" actId="20577"/>
          <ac:spMkLst>
            <pc:docMk/>
            <pc:sldMk cId="4076805140" sldId="719"/>
            <ac:spMk id="44" creationId="{8C2ABFA3-8208-4EDA-B1CA-A684C9F9DC6F}"/>
          </ac:spMkLst>
        </pc:spChg>
      </pc:sldChg>
      <pc:sldChg chg="modSp add mod">
        <pc:chgData name="Eric Magalhaes Delgado" userId="48d64686-a3e7-456f-b7e1-f614b2335729" providerId="ADAL" clId="{28D88C65-8EC9-4349-8A9F-769377335C56}" dt="2022-03-10T02:40:33.922" v="3268" actId="20577"/>
        <pc:sldMkLst>
          <pc:docMk/>
          <pc:sldMk cId="207285250" sldId="720"/>
        </pc:sldMkLst>
        <pc:spChg chg="mod">
          <ac:chgData name="Eric Magalhaes Delgado" userId="48d64686-a3e7-456f-b7e1-f614b2335729" providerId="ADAL" clId="{28D88C65-8EC9-4349-8A9F-769377335C56}" dt="2022-03-10T02:40:33.922" v="3268" actId="20577"/>
          <ac:spMkLst>
            <pc:docMk/>
            <pc:sldMk cId="207285250" sldId="720"/>
            <ac:spMk id="10" creationId="{D1FB4DFA-A432-46C8-800E-48B4D2347DA8}"/>
          </ac:spMkLst>
        </pc:spChg>
        <pc:spChg chg="mod">
          <ac:chgData name="Eric Magalhaes Delgado" userId="48d64686-a3e7-456f-b7e1-f614b2335729" providerId="ADAL" clId="{28D88C65-8EC9-4349-8A9F-769377335C56}" dt="2022-03-10T02:39:42.046" v="3254" actId="207"/>
          <ac:spMkLst>
            <pc:docMk/>
            <pc:sldMk cId="207285250" sldId="720"/>
            <ac:spMk id="44" creationId="{8C2ABFA3-8208-4EDA-B1CA-A684C9F9DC6F}"/>
          </ac:spMkLst>
        </pc:spChg>
      </pc:sldChg>
      <pc:sldChg chg="addSp delSp modSp add mod ord modAnim">
        <pc:chgData name="Eric Magalhaes Delgado" userId="48d64686-a3e7-456f-b7e1-f614b2335729" providerId="ADAL" clId="{28D88C65-8EC9-4349-8A9F-769377335C56}" dt="2022-03-10T03:33:40.668" v="6016"/>
        <pc:sldMkLst>
          <pc:docMk/>
          <pc:sldMk cId="2157774330" sldId="721"/>
        </pc:sldMkLst>
        <pc:spChg chg="del mod">
          <ac:chgData name="Eric Magalhaes Delgado" userId="48d64686-a3e7-456f-b7e1-f614b2335729" providerId="ADAL" clId="{28D88C65-8EC9-4349-8A9F-769377335C56}" dt="2022-03-10T02:43:17.933" v="3275" actId="478"/>
          <ac:spMkLst>
            <pc:docMk/>
            <pc:sldMk cId="2157774330" sldId="721"/>
            <ac:spMk id="10" creationId="{18CDA725-F7AB-46F7-8036-115F03A40E8D}"/>
          </ac:spMkLst>
        </pc:spChg>
        <pc:spChg chg="del">
          <ac:chgData name="Eric Magalhaes Delgado" userId="48d64686-a3e7-456f-b7e1-f614b2335729" providerId="ADAL" clId="{28D88C65-8EC9-4349-8A9F-769377335C56}" dt="2022-03-10T02:43:15.281" v="3273" actId="478"/>
          <ac:spMkLst>
            <pc:docMk/>
            <pc:sldMk cId="2157774330" sldId="721"/>
            <ac:spMk id="11" creationId="{4D46F7CD-E5B7-47A9-9B8F-9DBECD186C3E}"/>
          </ac:spMkLst>
        </pc:spChg>
        <pc:spChg chg="add mod">
          <ac:chgData name="Eric Magalhaes Delgado" userId="48d64686-a3e7-456f-b7e1-f614b2335729" providerId="ADAL" clId="{28D88C65-8EC9-4349-8A9F-769377335C56}" dt="2022-03-10T03:19:26.345" v="5606" actId="1076"/>
          <ac:spMkLst>
            <pc:docMk/>
            <pc:sldMk cId="2157774330" sldId="721"/>
            <ac:spMk id="14" creationId="{447B8CA0-9138-4F39-95B1-CBCF781C59CD}"/>
          </ac:spMkLst>
        </pc:spChg>
        <pc:spChg chg="mod">
          <ac:chgData name="Eric Magalhaes Delgado" userId="48d64686-a3e7-456f-b7e1-f614b2335729" providerId="ADAL" clId="{28D88C65-8EC9-4349-8A9F-769377335C56}" dt="2022-03-10T02:50:52.918" v="3899" actId="1076"/>
          <ac:spMkLst>
            <pc:docMk/>
            <pc:sldMk cId="2157774330" sldId="721"/>
            <ac:spMk id="44" creationId="{8C2ABFA3-8208-4EDA-B1CA-A684C9F9DC6F}"/>
          </ac:spMkLst>
        </pc:spChg>
        <pc:grpChg chg="del">
          <ac:chgData name="Eric Magalhaes Delgado" userId="48d64686-a3e7-456f-b7e1-f614b2335729" providerId="ADAL" clId="{28D88C65-8EC9-4349-8A9F-769377335C56}" dt="2022-03-10T02:43:18.953" v="3276" actId="478"/>
          <ac:grpSpMkLst>
            <pc:docMk/>
            <pc:sldMk cId="2157774330" sldId="721"/>
            <ac:grpSpMk id="5" creationId="{A0EAF2C1-7E8C-48DC-A045-DB8C4E858C61}"/>
          </ac:grpSpMkLst>
        </pc:grpChg>
        <pc:picChg chg="del">
          <ac:chgData name="Eric Magalhaes Delgado" userId="48d64686-a3e7-456f-b7e1-f614b2335729" providerId="ADAL" clId="{28D88C65-8EC9-4349-8A9F-769377335C56}" dt="2022-03-10T02:43:19.770" v="3277" actId="478"/>
          <ac:picMkLst>
            <pc:docMk/>
            <pc:sldMk cId="2157774330" sldId="721"/>
            <ac:picMk id="4" creationId="{45722008-EB10-4F14-AE07-3C1C30859460}"/>
          </ac:picMkLst>
        </pc:picChg>
        <pc:picChg chg="add mod ord">
          <ac:chgData name="Eric Magalhaes Delgado" userId="48d64686-a3e7-456f-b7e1-f614b2335729" providerId="ADAL" clId="{28D88C65-8EC9-4349-8A9F-769377335C56}" dt="2022-03-10T03:19:16.082" v="5604" actId="1076"/>
          <ac:picMkLst>
            <pc:docMk/>
            <pc:sldMk cId="2157774330" sldId="721"/>
            <ac:picMk id="12" creationId="{38B0FBAF-952B-43A3-8DB6-8EF8FB10C261}"/>
          </ac:picMkLst>
        </pc:picChg>
      </pc:sldChg>
      <pc:sldChg chg="addSp delSp modSp add mod delAnim modAnim">
        <pc:chgData name="Eric Magalhaes Delgado" userId="48d64686-a3e7-456f-b7e1-f614b2335729" providerId="ADAL" clId="{28D88C65-8EC9-4349-8A9F-769377335C56}" dt="2022-03-10T03:34:10.009" v="6018"/>
        <pc:sldMkLst>
          <pc:docMk/>
          <pc:sldMk cId="2546897198" sldId="722"/>
        </pc:sldMkLst>
        <pc:spChg chg="mod">
          <ac:chgData name="Eric Magalhaes Delgado" userId="48d64686-a3e7-456f-b7e1-f614b2335729" providerId="ADAL" clId="{28D88C65-8EC9-4349-8A9F-769377335C56}" dt="2022-03-10T03:17:59.382" v="5593" actId="207"/>
          <ac:spMkLst>
            <pc:docMk/>
            <pc:sldMk cId="2546897198" sldId="722"/>
            <ac:spMk id="14" creationId="{447B8CA0-9138-4F39-95B1-CBCF781C59CD}"/>
          </ac:spMkLst>
        </pc:spChg>
        <pc:spChg chg="mod">
          <ac:chgData name="Eric Magalhaes Delgado" userId="48d64686-a3e7-456f-b7e1-f614b2335729" providerId="ADAL" clId="{28D88C65-8EC9-4349-8A9F-769377335C56}" dt="2022-03-10T03:19:59.635" v="5607"/>
          <ac:spMkLst>
            <pc:docMk/>
            <pc:sldMk cId="2546897198" sldId="722"/>
            <ac:spMk id="24" creationId="{D15C64A4-D0A1-45B4-9397-67FA9A138E51}"/>
          </ac:spMkLst>
        </pc:spChg>
        <pc:spChg chg="mod">
          <ac:chgData name="Eric Magalhaes Delgado" userId="48d64686-a3e7-456f-b7e1-f614b2335729" providerId="ADAL" clId="{28D88C65-8EC9-4349-8A9F-769377335C56}" dt="2022-03-10T03:19:59.635" v="5607"/>
          <ac:spMkLst>
            <pc:docMk/>
            <pc:sldMk cId="2546897198" sldId="722"/>
            <ac:spMk id="25" creationId="{30B8BA1F-CFBE-4999-8B27-9C8DA8E3B287}"/>
          </ac:spMkLst>
        </pc:spChg>
        <pc:spChg chg="mod">
          <ac:chgData name="Eric Magalhaes Delgado" userId="48d64686-a3e7-456f-b7e1-f614b2335729" providerId="ADAL" clId="{28D88C65-8EC9-4349-8A9F-769377335C56}" dt="2022-03-10T03:19:59.635" v="5607"/>
          <ac:spMkLst>
            <pc:docMk/>
            <pc:sldMk cId="2546897198" sldId="722"/>
            <ac:spMk id="26" creationId="{1577F1D2-8AD1-4D50-8BEB-F8FFE4A4393A}"/>
          </ac:spMkLst>
        </pc:spChg>
        <pc:spChg chg="mod">
          <ac:chgData name="Eric Magalhaes Delgado" userId="48d64686-a3e7-456f-b7e1-f614b2335729" providerId="ADAL" clId="{28D88C65-8EC9-4349-8A9F-769377335C56}" dt="2022-03-10T02:54:18.200" v="3972" actId="20577"/>
          <ac:spMkLst>
            <pc:docMk/>
            <pc:sldMk cId="2546897198" sldId="722"/>
            <ac:spMk id="44" creationId="{8C2ABFA3-8208-4EDA-B1CA-A684C9F9DC6F}"/>
          </ac:spMkLst>
        </pc:spChg>
        <pc:grpChg chg="add mod">
          <ac:chgData name="Eric Magalhaes Delgado" userId="48d64686-a3e7-456f-b7e1-f614b2335729" providerId="ADAL" clId="{28D88C65-8EC9-4349-8A9F-769377335C56}" dt="2022-03-10T03:22:10.626" v="5627" actId="1076"/>
          <ac:grpSpMkLst>
            <pc:docMk/>
            <pc:sldMk cId="2546897198" sldId="722"/>
            <ac:grpSpMk id="9" creationId="{AFF0CEA0-0CF0-43C1-A0D1-36D7F9EB5697}"/>
          </ac:grpSpMkLst>
        </pc:grpChg>
        <pc:grpChg chg="add del mod">
          <ac:chgData name="Eric Magalhaes Delgado" userId="48d64686-a3e7-456f-b7e1-f614b2335729" providerId="ADAL" clId="{28D88C65-8EC9-4349-8A9F-769377335C56}" dt="2022-03-10T03:20:49.066" v="5612" actId="478"/>
          <ac:grpSpMkLst>
            <pc:docMk/>
            <pc:sldMk cId="2546897198" sldId="722"/>
            <ac:grpSpMk id="18" creationId="{656FDEA5-9C76-4897-9644-25AA52B0816E}"/>
          </ac:grpSpMkLst>
        </pc:grpChg>
        <pc:grpChg chg="mod">
          <ac:chgData name="Eric Magalhaes Delgado" userId="48d64686-a3e7-456f-b7e1-f614b2335729" providerId="ADAL" clId="{28D88C65-8EC9-4349-8A9F-769377335C56}" dt="2022-03-10T03:19:59.635" v="5607"/>
          <ac:grpSpMkLst>
            <pc:docMk/>
            <pc:sldMk cId="2546897198" sldId="722"/>
            <ac:grpSpMk id="19" creationId="{FEDEBB06-D584-4CE5-9A40-991E49C6826F}"/>
          </ac:grpSpMkLst>
        </pc:grpChg>
        <pc:picChg chg="add mod ord">
          <ac:chgData name="Eric Magalhaes Delgado" userId="48d64686-a3e7-456f-b7e1-f614b2335729" providerId="ADAL" clId="{28D88C65-8EC9-4349-8A9F-769377335C56}" dt="2022-03-10T03:01:12.129" v="4380" actId="1076"/>
          <ac:picMkLst>
            <pc:docMk/>
            <pc:sldMk cId="2546897198" sldId="722"/>
            <ac:picMk id="3" creationId="{CD206437-B395-44A6-AED1-6C464D2AFE18}"/>
          </ac:picMkLst>
        </pc:picChg>
        <pc:picChg chg="add mod ord">
          <ac:chgData name="Eric Magalhaes Delgado" userId="48d64686-a3e7-456f-b7e1-f614b2335729" providerId="ADAL" clId="{28D88C65-8EC9-4349-8A9F-769377335C56}" dt="2022-03-10T03:01:01.244" v="4379" actId="29295"/>
          <ac:picMkLst>
            <pc:docMk/>
            <pc:sldMk cId="2546897198" sldId="722"/>
            <ac:picMk id="5" creationId="{C70C8971-F7E5-4862-8330-7AA901F26BCD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0" creationId="{F458F4E3-AB53-4353-A266-98F192A2C000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1" creationId="{38985636-B8C9-4AA4-A784-7D0797E8A9AE}"/>
          </ac:picMkLst>
        </pc:picChg>
        <pc:picChg chg="del">
          <ac:chgData name="Eric Magalhaes Delgado" userId="48d64686-a3e7-456f-b7e1-f614b2335729" providerId="ADAL" clId="{28D88C65-8EC9-4349-8A9F-769377335C56}" dt="2022-03-10T02:54:20.434" v="3973" actId="478"/>
          <ac:picMkLst>
            <pc:docMk/>
            <pc:sldMk cId="2546897198" sldId="722"/>
            <ac:picMk id="12" creationId="{38B0FBAF-952B-43A3-8DB6-8EF8FB10C261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3" creationId="{AB8C01D0-A28D-4311-9A55-291D75FD702E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5" creationId="{4B1FB467-1804-4C82-B438-D476B1369834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6" creationId="{30B15FA4-E498-4887-8E13-E9A1A12E4356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17" creationId="{50C82730-E532-4F3B-B91F-32D80ED84C1A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20" creationId="{8ABD0C40-CAAC-4340-B336-1E9E9D225E73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21" creationId="{0920A217-6222-41CF-B97F-404D49D09615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22" creationId="{057BCCCF-86FF-4E88-A978-E1F099C430CD}"/>
          </ac:picMkLst>
        </pc:picChg>
        <pc:picChg chg="mod">
          <ac:chgData name="Eric Magalhaes Delgado" userId="48d64686-a3e7-456f-b7e1-f614b2335729" providerId="ADAL" clId="{28D88C65-8EC9-4349-8A9F-769377335C56}" dt="2022-03-10T03:19:59.635" v="5607"/>
          <ac:picMkLst>
            <pc:docMk/>
            <pc:sldMk cId="2546897198" sldId="722"/>
            <ac:picMk id="23" creationId="{38E6B007-0585-4D9A-B3E0-B1382B07C169}"/>
          </ac:picMkLst>
        </pc:picChg>
      </pc:sldChg>
      <pc:sldChg chg="addSp delSp modSp add mod ord delAnim modAnim">
        <pc:chgData name="Eric Magalhaes Delgado" userId="48d64686-a3e7-456f-b7e1-f614b2335729" providerId="ADAL" clId="{28D88C65-8EC9-4349-8A9F-769377335C56}" dt="2022-03-10T03:33:55.977" v="6017"/>
        <pc:sldMkLst>
          <pc:docMk/>
          <pc:sldMk cId="1259035435" sldId="723"/>
        </pc:sldMkLst>
        <pc:spChg chg="mod">
          <ac:chgData name="Eric Magalhaes Delgado" userId="48d64686-a3e7-456f-b7e1-f614b2335729" providerId="ADAL" clId="{28D88C65-8EC9-4349-8A9F-769377335C56}" dt="2022-03-10T03:28:38.412" v="5989" actId="1036"/>
          <ac:spMkLst>
            <pc:docMk/>
            <pc:sldMk cId="1259035435" sldId="723"/>
            <ac:spMk id="14" creationId="{447B8CA0-9138-4F39-95B1-CBCF781C59CD}"/>
          </ac:spMkLst>
        </pc:spChg>
        <pc:spChg chg="mod">
          <ac:chgData name="Eric Magalhaes Delgado" userId="48d64686-a3e7-456f-b7e1-f614b2335729" providerId="ADAL" clId="{28D88C65-8EC9-4349-8A9F-769377335C56}" dt="2022-03-10T03:01:20.716" v="4384" actId="20577"/>
          <ac:spMkLst>
            <pc:docMk/>
            <pc:sldMk cId="1259035435" sldId="723"/>
            <ac:spMk id="44" creationId="{8C2ABFA3-8208-4EDA-B1CA-A684C9F9DC6F}"/>
          </ac:spMkLst>
        </pc:spChg>
        <pc:picChg chg="add mod ord">
          <ac:chgData name="Eric Magalhaes Delgado" userId="48d64686-a3e7-456f-b7e1-f614b2335729" providerId="ADAL" clId="{28D88C65-8EC9-4349-8A9F-769377335C56}" dt="2022-03-10T03:21:55.062" v="5626" actId="14100"/>
          <ac:picMkLst>
            <pc:docMk/>
            <pc:sldMk cId="1259035435" sldId="723"/>
            <ac:picMk id="5" creationId="{5EF8BE3B-AD48-4C17-B5C5-04972C728A7C}"/>
          </ac:picMkLst>
        </pc:picChg>
        <pc:picChg chg="add mod">
          <ac:chgData name="Eric Magalhaes Delgado" userId="48d64686-a3e7-456f-b7e1-f614b2335729" providerId="ADAL" clId="{28D88C65-8EC9-4349-8A9F-769377335C56}" dt="2022-03-10T03:16:48.632" v="5562" actId="14100"/>
          <ac:picMkLst>
            <pc:docMk/>
            <pc:sldMk cId="1259035435" sldId="723"/>
            <ac:picMk id="6" creationId="{D34DC0CA-28BF-429A-905E-3DF66B91E12B}"/>
          </ac:picMkLst>
        </pc:picChg>
        <pc:picChg chg="add del mod">
          <ac:chgData name="Eric Magalhaes Delgado" userId="48d64686-a3e7-456f-b7e1-f614b2335729" providerId="ADAL" clId="{28D88C65-8EC9-4349-8A9F-769377335C56}" dt="2022-03-10T03:28:35.162" v="5977" actId="21"/>
          <ac:picMkLst>
            <pc:docMk/>
            <pc:sldMk cId="1259035435" sldId="723"/>
            <ac:picMk id="7" creationId="{1FC86FA1-186D-4DEE-BBF4-8107F4C1AE96}"/>
          </ac:picMkLst>
        </pc:picChg>
        <pc:picChg chg="del">
          <ac:chgData name="Eric Magalhaes Delgado" userId="48d64686-a3e7-456f-b7e1-f614b2335729" providerId="ADAL" clId="{28D88C65-8EC9-4349-8A9F-769377335C56}" dt="2022-03-10T03:02:40.311" v="4452" actId="478"/>
          <ac:picMkLst>
            <pc:docMk/>
            <pc:sldMk cId="1259035435" sldId="723"/>
            <ac:picMk id="12" creationId="{38B0FBAF-952B-43A3-8DB6-8EF8FB10C261}"/>
          </ac:picMkLst>
        </pc:picChg>
      </pc:sldChg>
      <pc:sldChg chg="addSp delSp modSp add mod delAnim">
        <pc:chgData name="Eric Magalhaes Delgado" userId="48d64686-a3e7-456f-b7e1-f614b2335729" providerId="ADAL" clId="{28D88C65-8EC9-4349-8A9F-769377335C56}" dt="2022-03-10T03:37:29.844" v="6507" actId="20577"/>
        <pc:sldMkLst>
          <pc:docMk/>
          <pc:sldMk cId="801892294" sldId="724"/>
        </pc:sldMkLst>
        <pc:spChg chg="mod">
          <ac:chgData name="Eric Magalhaes Delgado" userId="48d64686-a3e7-456f-b7e1-f614b2335729" providerId="ADAL" clId="{28D88C65-8EC9-4349-8A9F-769377335C56}" dt="2022-03-10T03:37:29.844" v="6507" actId="20577"/>
          <ac:spMkLst>
            <pc:docMk/>
            <pc:sldMk cId="801892294" sldId="724"/>
            <ac:spMk id="14" creationId="{447B8CA0-9138-4F39-95B1-CBCF781C59CD}"/>
          </ac:spMkLst>
        </pc:spChg>
        <pc:spChg chg="add mod">
          <ac:chgData name="Eric Magalhaes Delgado" userId="48d64686-a3e7-456f-b7e1-f614b2335729" providerId="ADAL" clId="{28D88C65-8EC9-4349-8A9F-769377335C56}" dt="2022-03-10T03:34:59.720" v="6047" actId="14100"/>
          <ac:spMkLst>
            <pc:docMk/>
            <pc:sldMk cId="801892294" sldId="724"/>
            <ac:spMk id="19" creationId="{569F9C0B-7C4C-4C32-B2BC-3E02CA189AE0}"/>
          </ac:spMkLst>
        </pc:spChg>
        <pc:spChg chg="del">
          <ac:chgData name="Eric Magalhaes Delgado" userId="48d64686-a3e7-456f-b7e1-f614b2335729" providerId="ADAL" clId="{28D88C65-8EC9-4349-8A9F-769377335C56}" dt="2022-03-10T03:26:06.416" v="5664" actId="478"/>
          <ac:spMkLst>
            <pc:docMk/>
            <pc:sldMk cId="801892294" sldId="724"/>
            <ac:spMk id="44" creationId="{8C2ABFA3-8208-4EDA-B1CA-A684C9F9DC6F}"/>
          </ac:spMkLst>
        </pc:spChg>
        <pc:grpChg chg="del">
          <ac:chgData name="Eric Magalhaes Delgado" userId="48d64686-a3e7-456f-b7e1-f614b2335729" providerId="ADAL" clId="{28D88C65-8EC9-4349-8A9F-769377335C56}" dt="2022-03-10T03:26:09.809" v="5666" actId="478"/>
          <ac:grpSpMkLst>
            <pc:docMk/>
            <pc:sldMk cId="801892294" sldId="724"/>
            <ac:grpSpMk id="9" creationId="{AFF0CEA0-0CF0-43C1-A0D1-36D7F9EB5697}"/>
          </ac:grpSpMkLst>
        </pc:grpChg>
        <pc:picChg chg="del">
          <ac:chgData name="Eric Magalhaes Delgado" userId="48d64686-a3e7-456f-b7e1-f614b2335729" providerId="ADAL" clId="{28D88C65-8EC9-4349-8A9F-769377335C56}" dt="2022-03-10T03:26:04.218" v="5663" actId="478"/>
          <ac:picMkLst>
            <pc:docMk/>
            <pc:sldMk cId="801892294" sldId="724"/>
            <ac:picMk id="3" creationId="{CD206437-B395-44A6-AED1-6C464D2AFE18}"/>
          </ac:picMkLst>
        </pc:picChg>
        <pc:picChg chg="del">
          <ac:chgData name="Eric Magalhaes Delgado" userId="48d64686-a3e7-456f-b7e1-f614b2335729" providerId="ADAL" clId="{28D88C65-8EC9-4349-8A9F-769377335C56}" dt="2022-03-10T03:26:07.287" v="5665" actId="478"/>
          <ac:picMkLst>
            <pc:docMk/>
            <pc:sldMk cId="801892294" sldId="724"/>
            <ac:picMk id="5" creationId="{C70C8971-F7E5-4862-8330-7AA901F26BCD}"/>
          </ac:picMkLst>
        </pc:picChg>
        <pc:picChg chg="add mod">
          <ac:chgData name="Eric Magalhaes Delgado" userId="48d64686-a3e7-456f-b7e1-f614b2335729" providerId="ADAL" clId="{28D88C65-8EC9-4349-8A9F-769377335C56}" dt="2022-03-10T03:28:46.725" v="5992" actId="1076"/>
          <ac:picMkLst>
            <pc:docMk/>
            <pc:sldMk cId="801892294" sldId="724"/>
            <ac:picMk id="18" creationId="{4C171653-075A-482D-A5CD-9A5A7A32FDD4}"/>
          </ac:picMkLst>
        </pc:picChg>
      </pc:sldChg>
      <pc:sldMasterChg chg="delSldLayout">
        <pc:chgData name="Eric Magalhaes Delgado" userId="48d64686-a3e7-456f-b7e1-f614b2335729" providerId="ADAL" clId="{28D88C65-8EC9-4349-8A9F-769377335C56}" dt="2022-03-10T02:51:41.930" v="3906" actId="47"/>
        <pc:sldMasterMkLst>
          <pc:docMk/>
          <pc:sldMasterMk cId="59516382" sldId="2147483660"/>
        </pc:sldMasterMkLst>
        <pc:sldLayoutChg chg="del">
          <pc:chgData name="Eric Magalhaes Delgado" userId="48d64686-a3e7-456f-b7e1-f614b2335729" providerId="ADAL" clId="{28D88C65-8EC9-4349-8A9F-769377335C56}" dt="2022-03-10T02:51:41.930" v="3906" actId="47"/>
          <pc:sldLayoutMkLst>
            <pc:docMk/>
            <pc:sldMasterMk cId="59516382" sldId="2147483660"/>
            <pc:sldLayoutMk cId="3338053989" sldId="2147483675"/>
          </pc:sldLayoutMkLst>
        </pc:sldLayoutChg>
      </pc:sldMasterChg>
    </pc:docChg>
  </pc:docChgLst>
  <pc:docChgLst>
    <pc:chgData name="Eric Magalhaes Delgado" userId="48d64686-a3e7-456f-b7e1-f614b2335729" providerId="ADAL" clId="{96144034-1281-4E83-B2AB-4C8A7BD30FD3}"/>
    <pc:docChg chg="undo custSel addSld delSld modSld">
      <pc:chgData name="Eric Magalhaes Delgado" userId="48d64686-a3e7-456f-b7e1-f614b2335729" providerId="ADAL" clId="{96144034-1281-4E83-B2AB-4C8A7BD30FD3}" dt="2021-12-21T02:07:13.953" v="193" actId="20577"/>
      <pc:docMkLst>
        <pc:docMk/>
      </pc:docMkLst>
      <pc:sldChg chg="modSp mod">
        <pc:chgData name="Eric Magalhaes Delgado" userId="48d64686-a3e7-456f-b7e1-f614b2335729" providerId="ADAL" clId="{96144034-1281-4E83-B2AB-4C8A7BD30FD3}" dt="2021-12-21T01:57:11.678" v="70" actId="14100"/>
        <pc:sldMkLst>
          <pc:docMk/>
          <pc:sldMk cId="0" sldId="258"/>
        </pc:sldMkLst>
        <pc:spChg chg="mod">
          <ac:chgData name="Eric Magalhaes Delgado" userId="48d64686-a3e7-456f-b7e1-f614b2335729" providerId="ADAL" clId="{96144034-1281-4E83-B2AB-4C8A7BD30FD3}" dt="2021-12-21T01:57:11.678" v="70" actId="14100"/>
          <ac:spMkLst>
            <pc:docMk/>
            <pc:sldMk cId="0" sldId="258"/>
            <ac:spMk id="2" creationId="{2E3C471E-368E-4279-8198-C4D11855BD1F}"/>
          </ac:spMkLst>
        </pc:spChg>
      </pc:sldChg>
      <pc:sldChg chg="modSp mod modAnim">
        <pc:chgData name="Eric Magalhaes Delgado" userId="48d64686-a3e7-456f-b7e1-f614b2335729" providerId="ADAL" clId="{96144034-1281-4E83-B2AB-4C8A7BD30FD3}" dt="2021-12-21T01:58:53.224" v="96" actId="14100"/>
        <pc:sldMkLst>
          <pc:docMk/>
          <pc:sldMk cId="339491074" sldId="299"/>
        </pc:sldMkLst>
        <pc:spChg chg="mod">
          <ac:chgData name="Eric Magalhaes Delgado" userId="48d64686-a3e7-456f-b7e1-f614b2335729" providerId="ADAL" clId="{96144034-1281-4E83-B2AB-4C8A7BD30FD3}" dt="2021-12-21T01:57:20.514" v="72" actId="1036"/>
          <ac:spMkLst>
            <pc:docMk/>
            <pc:sldMk cId="339491074" sldId="299"/>
            <ac:spMk id="2" creationId="{96916C21-B5AA-4AEB-BB08-1B359CAA38F3}"/>
          </ac:spMkLst>
        </pc:spChg>
        <pc:spChg chg="mod">
          <ac:chgData name="Eric Magalhaes Delgado" userId="48d64686-a3e7-456f-b7e1-f614b2335729" providerId="ADAL" clId="{96144034-1281-4E83-B2AB-4C8A7BD30FD3}" dt="2021-12-21T01:57:50.918" v="76" actId="14100"/>
          <ac:spMkLst>
            <pc:docMk/>
            <pc:sldMk cId="339491074" sldId="299"/>
            <ac:spMk id="3" creationId="{BAB4ADC3-AF07-495B-9088-762135BF79AA}"/>
          </ac:spMkLst>
        </pc:spChg>
        <pc:picChg chg="mod">
          <ac:chgData name="Eric Magalhaes Delgado" userId="48d64686-a3e7-456f-b7e1-f614b2335729" providerId="ADAL" clId="{96144034-1281-4E83-B2AB-4C8A7BD30FD3}" dt="2021-12-21T01:58:10.099" v="82" actId="1076"/>
          <ac:picMkLst>
            <pc:docMk/>
            <pc:sldMk cId="339491074" sldId="299"/>
            <ac:picMk id="6" creationId="{3139A9B1-F281-495E-A174-BEC33700829A}"/>
          </ac:picMkLst>
        </pc:picChg>
        <pc:picChg chg="mod">
          <ac:chgData name="Eric Magalhaes Delgado" userId="48d64686-a3e7-456f-b7e1-f614b2335729" providerId="ADAL" clId="{96144034-1281-4E83-B2AB-4C8A7BD30FD3}" dt="2021-12-21T01:58:36.675" v="91" actId="1076"/>
          <ac:picMkLst>
            <pc:docMk/>
            <pc:sldMk cId="339491074" sldId="299"/>
            <ac:picMk id="7" creationId="{D354BA01-E07C-43C7-ACBF-2ECD78DC9663}"/>
          </ac:picMkLst>
        </pc:picChg>
        <pc:picChg chg="mod">
          <ac:chgData name="Eric Magalhaes Delgado" userId="48d64686-a3e7-456f-b7e1-f614b2335729" providerId="ADAL" clId="{96144034-1281-4E83-B2AB-4C8A7BD30FD3}" dt="2021-12-21T01:58:53.224" v="96" actId="14100"/>
          <ac:picMkLst>
            <pc:docMk/>
            <pc:sldMk cId="339491074" sldId="299"/>
            <ac:picMk id="8" creationId="{1B24DA60-5011-499E-8118-BA23570F81ED}"/>
          </ac:picMkLst>
        </pc:picChg>
        <pc:picChg chg="mod">
          <ac:chgData name="Eric Magalhaes Delgado" userId="48d64686-a3e7-456f-b7e1-f614b2335729" providerId="ADAL" clId="{96144034-1281-4E83-B2AB-4C8A7BD30FD3}" dt="2021-12-21T01:58:42.615" v="93" actId="1076"/>
          <ac:picMkLst>
            <pc:docMk/>
            <pc:sldMk cId="339491074" sldId="299"/>
            <ac:picMk id="9" creationId="{6F735A35-7AD0-43DB-9C6C-576E19C74B38}"/>
          </ac:picMkLst>
        </pc:picChg>
      </pc:sldChg>
      <pc:sldChg chg="modSp mod">
        <pc:chgData name="Eric Magalhaes Delgado" userId="48d64686-a3e7-456f-b7e1-f614b2335729" providerId="ADAL" clId="{96144034-1281-4E83-B2AB-4C8A7BD30FD3}" dt="2021-12-21T01:59:12.286" v="98" actId="404"/>
        <pc:sldMkLst>
          <pc:docMk/>
          <pc:sldMk cId="340529434" sldId="379"/>
        </pc:sldMkLst>
        <pc:spChg chg="mod">
          <ac:chgData name="Eric Magalhaes Delgado" userId="48d64686-a3e7-456f-b7e1-f614b2335729" providerId="ADAL" clId="{96144034-1281-4E83-B2AB-4C8A7BD30FD3}" dt="2021-12-21T01:59:12.286" v="98" actId="404"/>
          <ac:spMkLst>
            <pc:docMk/>
            <pc:sldMk cId="340529434" sldId="379"/>
            <ac:spMk id="10" creationId="{FC40DDD0-5FBD-4140-8E95-0315CF6FA8A9}"/>
          </ac:spMkLst>
        </pc:spChg>
      </pc:sldChg>
      <pc:sldChg chg="addSp delSp modSp mod">
        <pc:chgData name="Eric Magalhaes Delgado" userId="48d64686-a3e7-456f-b7e1-f614b2335729" providerId="ADAL" clId="{96144034-1281-4E83-B2AB-4C8A7BD30FD3}" dt="2021-12-21T02:03:33.190" v="142" actId="1038"/>
        <pc:sldMkLst>
          <pc:docMk/>
          <pc:sldMk cId="1706582369" sldId="389"/>
        </pc:sldMkLst>
        <pc:spChg chg="del">
          <ac:chgData name="Eric Magalhaes Delgado" userId="48d64686-a3e7-456f-b7e1-f614b2335729" providerId="ADAL" clId="{96144034-1281-4E83-B2AB-4C8A7BD30FD3}" dt="2021-12-21T01:59:24.611" v="101" actId="478"/>
          <ac:spMkLst>
            <pc:docMk/>
            <pc:sldMk cId="1706582369" sldId="389"/>
            <ac:spMk id="9" creationId="{E6E1438A-7999-4742-B1C3-2057F9526FB0}"/>
          </ac:spMkLst>
        </pc:spChg>
        <pc:spChg chg="add mod">
          <ac:chgData name="Eric Magalhaes Delgado" userId="48d64686-a3e7-456f-b7e1-f614b2335729" providerId="ADAL" clId="{96144034-1281-4E83-B2AB-4C8A7BD30FD3}" dt="2021-12-21T01:59:24.868" v="102"/>
          <ac:spMkLst>
            <pc:docMk/>
            <pc:sldMk cId="1706582369" sldId="389"/>
            <ac:spMk id="10" creationId="{F5DA4127-82E5-4BA6-99A7-8694EA413F5A}"/>
          </ac:spMkLst>
        </pc:spChg>
        <pc:picChg chg="mod ord">
          <ac:chgData name="Eric Magalhaes Delgado" userId="48d64686-a3e7-456f-b7e1-f614b2335729" providerId="ADAL" clId="{96144034-1281-4E83-B2AB-4C8A7BD30FD3}" dt="2021-12-21T02:03:06.149" v="134" actId="166"/>
          <ac:picMkLst>
            <pc:docMk/>
            <pc:sldMk cId="1706582369" sldId="389"/>
            <ac:picMk id="7" creationId="{D324D43B-0E1C-49F6-8D84-827EFF25F551}"/>
          </ac:picMkLst>
        </pc:picChg>
        <pc:picChg chg="mod">
          <ac:chgData name="Eric Magalhaes Delgado" userId="48d64686-a3e7-456f-b7e1-f614b2335729" providerId="ADAL" clId="{96144034-1281-4E83-B2AB-4C8A7BD30FD3}" dt="2021-12-21T02:03:33.190" v="142" actId="1038"/>
          <ac:picMkLst>
            <pc:docMk/>
            <pc:sldMk cId="1706582369" sldId="389"/>
            <ac:picMk id="8" creationId="{E828DDB3-47B0-4661-B09F-A42198B97EAD}"/>
          </ac:picMkLst>
        </pc:picChg>
        <pc:picChg chg="mod">
          <ac:chgData name="Eric Magalhaes Delgado" userId="48d64686-a3e7-456f-b7e1-f614b2335729" providerId="ADAL" clId="{96144034-1281-4E83-B2AB-4C8A7BD30FD3}" dt="2021-12-21T02:03:29.354" v="140" actId="14100"/>
          <ac:picMkLst>
            <pc:docMk/>
            <pc:sldMk cId="1706582369" sldId="389"/>
            <ac:picMk id="14" creationId="{6039EBBA-06E0-45F0-8E38-B94D7874F555}"/>
          </ac:picMkLst>
        </pc:picChg>
        <pc:picChg chg="mod">
          <ac:chgData name="Eric Magalhaes Delgado" userId="48d64686-a3e7-456f-b7e1-f614b2335729" providerId="ADAL" clId="{96144034-1281-4E83-B2AB-4C8A7BD30FD3}" dt="2021-12-21T02:03:20.003" v="137" actId="1076"/>
          <ac:picMkLst>
            <pc:docMk/>
            <pc:sldMk cId="1706582369" sldId="389"/>
            <ac:picMk id="15" creationId="{5993FA89-9BB0-4AA8-9074-BB39193CA60C}"/>
          </ac:picMkLst>
        </pc:picChg>
      </pc:sldChg>
      <pc:sldChg chg="addSp delSp modSp mod">
        <pc:chgData name="Eric Magalhaes Delgado" userId="48d64686-a3e7-456f-b7e1-f614b2335729" providerId="ADAL" clId="{96144034-1281-4E83-B2AB-4C8A7BD30FD3}" dt="2021-12-21T01:59:20.346" v="100"/>
        <pc:sldMkLst>
          <pc:docMk/>
          <pc:sldMk cId="1810755386" sldId="416"/>
        </pc:sldMkLst>
        <pc:spChg chg="del">
          <ac:chgData name="Eric Magalhaes Delgado" userId="48d64686-a3e7-456f-b7e1-f614b2335729" providerId="ADAL" clId="{96144034-1281-4E83-B2AB-4C8A7BD30FD3}" dt="2021-12-21T01:59:20.135" v="99" actId="478"/>
          <ac:spMkLst>
            <pc:docMk/>
            <pc:sldMk cId="1810755386" sldId="416"/>
            <ac:spMk id="7" creationId="{C56E6162-4781-406A-AEB2-8B76A4E8C975}"/>
          </ac:spMkLst>
        </pc:spChg>
        <pc:spChg chg="add mod">
          <ac:chgData name="Eric Magalhaes Delgado" userId="48d64686-a3e7-456f-b7e1-f614b2335729" providerId="ADAL" clId="{96144034-1281-4E83-B2AB-4C8A7BD30FD3}" dt="2021-12-21T01:59:20.346" v="100"/>
          <ac:spMkLst>
            <pc:docMk/>
            <pc:sldMk cId="1810755386" sldId="416"/>
            <ac:spMk id="9" creationId="{A60A7AC5-BB28-42AB-8727-3D51C75E7980}"/>
          </ac:spMkLst>
        </pc:spChg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2784628505" sldId="454"/>
        </pc:sldMkLst>
      </pc:sldChg>
      <pc:sldChg chg="del">
        <pc:chgData name="Eric Magalhaes Delgado" userId="48d64686-a3e7-456f-b7e1-f614b2335729" providerId="ADAL" clId="{96144034-1281-4E83-B2AB-4C8A7BD30FD3}" dt="2021-12-21T01:54:03.420" v="2" actId="47"/>
        <pc:sldMkLst>
          <pc:docMk/>
          <pc:sldMk cId="3108995204" sldId="457"/>
        </pc:sldMkLst>
      </pc:sldChg>
      <pc:sldChg chg="modSp mod">
        <pc:chgData name="Eric Magalhaes Delgado" userId="48d64686-a3e7-456f-b7e1-f614b2335729" providerId="ADAL" clId="{96144034-1281-4E83-B2AB-4C8A7BD30FD3}" dt="2021-12-21T01:59:41.561" v="107" actId="1076"/>
        <pc:sldMkLst>
          <pc:docMk/>
          <pc:sldMk cId="1036783200" sldId="460"/>
        </pc:sldMkLst>
        <pc:spChg chg="mod">
          <ac:chgData name="Eric Magalhaes Delgado" userId="48d64686-a3e7-456f-b7e1-f614b2335729" providerId="ADAL" clId="{96144034-1281-4E83-B2AB-4C8A7BD30FD3}" dt="2021-12-21T01:59:41.561" v="107" actId="1076"/>
          <ac:spMkLst>
            <pc:docMk/>
            <pc:sldMk cId="1036783200" sldId="460"/>
            <ac:spMk id="33" creationId="{C57E387B-E593-42A2-A33F-BC247E2C3115}"/>
          </ac:spMkLst>
        </pc:spChg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185392213" sldId="461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049325472" sldId="462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277549039" sldId="463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947922951" sldId="465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1016427740" sldId="696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1818866380" sldId="697"/>
        </pc:sldMkLst>
      </pc:sldChg>
      <pc:sldChg chg="addSp delSp modSp mod">
        <pc:chgData name="Eric Magalhaes Delgado" userId="48d64686-a3e7-456f-b7e1-f614b2335729" providerId="ADAL" clId="{96144034-1281-4E83-B2AB-4C8A7BD30FD3}" dt="2021-12-21T02:03:53.985" v="143" actId="14100"/>
        <pc:sldMkLst>
          <pc:docMk/>
          <pc:sldMk cId="518272955" sldId="699"/>
        </pc:sldMkLst>
        <pc:spChg chg="add mod">
          <ac:chgData name="Eric Magalhaes Delgado" userId="48d64686-a3e7-456f-b7e1-f614b2335729" providerId="ADAL" clId="{96144034-1281-4E83-B2AB-4C8A7BD30FD3}" dt="2021-12-21T01:59:29.136" v="104"/>
          <ac:spMkLst>
            <pc:docMk/>
            <pc:sldMk cId="518272955" sldId="699"/>
            <ac:spMk id="5" creationId="{DD9A84B6-3260-4840-86A1-EEABDD9C5FB9}"/>
          </ac:spMkLst>
        </pc:spChg>
        <pc:spChg chg="del">
          <ac:chgData name="Eric Magalhaes Delgado" userId="48d64686-a3e7-456f-b7e1-f614b2335729" providerId="ADAL" clId="{96144034-1281-4E83-B2AB-4C8A7BD30FD3}" dt="2021-12-21T01:59:28.730" v="103" actId="478"/>
          <ac:spMkLst>
            <pc:docMk/>
            <pc:sldMk cId="518272955" sldId="699"/>
            <ac:spMk id="7" creationId="{5194E88A-1229-46FA-B449-745427F629D2}"/>
          </ac:spMkLst>
        </pc:spChg>
        <pc:picChg chg="mod">
          <ac:chgData name="Eric Magalhaes Delgado" userId="48d64686-a3e7-456f-b7e1-f614b2335729" providerId="ADAL" clId="{96144034-1281-4E83-B2AB-4C8A7BD30FD3}" dt="2021-12-21T02:03:53.985" v="143" actId="14100"/>
          <ac:picMkLst>
            <pc:docMk/>
            <pc:sldMk cId="518272955" sldId="699"/>
            <ac:picMk id="6" creationId="{54C6D749-555E-47C4-89A1-BBBECAC4B68B}"/>
          </ac:picMkLst>
        </pc:picChg>
      </pc:sldChg>
      <pc:sldChg chg="addSp delSp modSp mod delAnim">
        <pc:chgData name="Eric Magalhaes Delgado" userId="48d64686-a3e7-456f-b7e1-f614b2335729" providerId="ADAL" clId="{96144034-1281-4E83-B2AB-4C8A7BD30FD3}" dt="2021-12-21T02:07:13.953" v="193" actId="20577"/>
        <pc:sldMkLst>
          <pc:docMk/>
          <pc:sldMk cId="2364299191" sldId="701"/>
        </pc:sldMkLst>
        <pc:spChg chg="add del mod">
          <ac:chgData name="Eric Magalhaes Delgado" userId="48d64686-a3e7-456f-b7e1-f614b2335729" providerId="ADAL" clId="{96144034-1281-4E83-B2AB-4C8A7BD30FD3}" dt="2021-12-21T02:06:57.999" v="173" actId="478"/>
          <ac:spMkLst>
            <pc:docMk/>
            <pc:sldMk cId="2364299191" sldId="701"/>
            <ac:spMk id="3" creationId="{8E6D3EFA-F9CB-4483-94EA-C2D4DB764924}"/>
          </ac:spMkLst>
        </pc:spChg>
        <pc:spChg chg="mod">
          <ac:chgData name="Eric Magalhaes Delgado" userId="48d64686-a3e7-456f-b7e1-f614b2335729" providerId="ADAL" clId="{96144034-1281-4E83-B2AB-4C8A7BD30FD3}" dt="2021-12-21T02:06:20.229" v="154" actId="14100"/>
          <ac:spMkLst>
            <pc:docMk/>
            <pc:sldMk cId="2364299191" sldId="701"/>
            <ac:spMk id="6" creationId="{3F117577-B2E9-45EA-91D8-C4C639AA86DD}"/>
          </ac:spMkLst>
        </pc:spChg>
        <pc:spChg chg="mod">
          <ac:chgData name="Eric Magalhaes Delgado" userId="48d64686-a3e7-456f-b7e1-f614b2335729" providerId="ADAL" clId="{96144034-1281-4E83-B2AB-4C8A7BD30FD3}" dt="2021-12-21T02:05:55.422" v="146" actId="14100"/>
          <ac:spMkLst>
            <pc:docMk/>
            <pc:sldMk cId="2364299191" sldId="701"/>
            <ac:spMk id="23" creationId="{668514CC-5BF8-41D5-90D2-1AD7B2B1AF29}"/>
          </ac:spMkLst>
        </pc:spChg>
        <pc:spChg chg="mod">
          <ac:chgData name="Eric Magalhaes Delgado" userId="48d64686-a3e7-456f-b7e1-f614b2335729" providerId="ADAL" clId="{96144034-1281-4E83-B2AB-4C8A7BD30FD3}" dt="2021-12-21T02:06:31.449" v="158" actId="1076"/>
          <ac:spMkLst>
            <pc:docMk/>
            <pc:sldMk cId="2364299191" sldId="701"/>
            <ac:spMk id="76" creationId="{9E5027C9-77B0-4004-BD54-F6267EF2A2C1}"/>
          </ac:spMkLst>
        </pc:spChg>
        <pc:spChg chg="mod">
          <ac:chgData name="Eric Magalhaes Delgado" userId="48d64686-a3e7-456f-b7e1-f614b2335729" providerId="ADAL" clId="{96144034-1281-4E83-B2AB-4C8A7BD30FD3}" dt="2021-12-21T02:06:11.123" v="152" actId="1076"/>
          <ac:spMkLst>
            <pc:docMk/>
            <pc:sldMk cId="2364299191" sldId="701"/>
            <ac:spMk id="84" creationId="{73051C4D-0A3C-44EB-B58D-828FCC17D1C2}"/>
          </ac:spMkLst>
        </pc:spChg>
        <pc:spChg chg="add mod">
          <ac:chgData name="Eric Magalhaes Delgado" userId="48d64686-a3e7-456f-b7e1-f614b2335729" providerId="ADAL" clId="{96144034-1281-4E83-B2AB-4C8A7BD30FD3}" dt="2021-12-21T02:07:13.953" v="193" actId="20577"/>
          <ac:spMkLst>
            <pc:docMk/>
            <pc:sldMk cId="2364299191" sldId="701"/>
            <ac:spMk id="930" creationId="{AF8B5225-5C19-4946-8353-679F8753E027}"/>
          </ac:spMkLst>
        </pc:spChg>
        <pc:spChg chg="del">
          <ac:chgData name="Eric Magalhaes Delgado" userId="48d64686-a3e7-456f-b7e1-f614b2335729" providerId="ADAL" clId="{96144034-1281-4E83-B2AB-4C8A7BD30FD3}" dt="2021-12-21T02:06:56.071" v="172" actId="478"/>
          <ac:spMkLst>
            <pc:docMk/>
            <pc:sldMk cId="2364299191" sldId="701"/>
            <ac:spMk id="1074" creationId="{82567945-73DA-4559-A57D-0171E805177C}"/>
          </ac:spMkLst>
        </pc:spChg>
        <pc:grpChg chg="mod">
          <ac:chgData name="Eric Magalhaes Delgado" userId="48d64686-a3e7-456f-b7e1-f614b2335729" providerId="ADAL" clId="{96144034-1281-4E83-B2AB-4C8A7BD30FD3}" dt="2021-12-21T02:05:50.677" v="145" actId="14100"/>
          <ac:grpSpMkLst>
            <pc:docMk/>
            <pc:sldMk cId="2364299191" sldId="701"/>
            <ac:grpSpMk id="1041" creationId="{27F4ACD3-DC3F-44D9-B3FB-2D659AD2EEB6}"/>
          </ac:grpSpMkLst>
        </pc:grpChg>
        <pc:picChg chg="mod">
          <ac:chgData name="Eric Magalhaes Delgado" userId="48d64686-a3e7-456f-b7e1-f614b2335729" providerId="ADAL" clId="{96144034-1281-4E83-B2AB-4C8A7BD30FD3}" dt="2021-12-21T02:06:06.075" v="151" actId="1076"/>
          <ac:picMkLst>
            <pc:docMk/>
            <pc:sldMk cId="2364299191" sldId="701"/>
            <ac:picMk id="25" creationId="{D980B9AB-8E9E-45D9-BB89-E15DDFE24247}"/>
          </ac:picMkLst>
        </pc:picChg>
        <pc:picChg chg="mod">
          <ac:chgData name="Eric Magalhaes Delgado" userId="48d64686-a3e7-456f-b7e1-f614b2335729" providerId="ADAL" clId="{96144034-1281-4E83-B2AB-4C8A7BD30FD3}" dt="2021-12-21T02:06:04.591" v="150" actId="1076"/>
          <ac:picMkLst>
            <pc:docMk/>
            <pc:sldMk cId="2364299191" sldId="701"/>
            <ac:picMk id="27" creationId="{D8C64349-75B5-4B5C-8B34-6307F7CC86F3}"/>
          </ac:picMkLst>
        </pc:picChg>
        <pc:picChg chg="mod">
          <ac:chgData name="Eric Magalhaes Delgado" userId="48d64686-a3e7-456f-b7e1-f614b2335729" providerId="ADAL" clId="{96144034-1281-4E83-B2AB-4C8A7BD30FD3}" dt="2021-12-21T02:06:01.091" v="148" actId="1076"/>
          <ac:picMkLst>
            <pc:docMk/>
            <pc:sldMk cId="2364299191" sldId="701"/>
            <ac:picMk id="28" creationId="{C129AD27-B01F-4420-B516-589FB7DB1562}"/>
          </ac:picMkLst>
        </pc:picChg>
        <pc:picChg chg="mod">
          <ac:chgData name="Eric Magalhaes Delgado" userId="48d64686-a3e7-456f-b7e1-f614b2335729" providerId="ADAL" clId="{96144034-1281-4E83-B2AB-4C8A7BD30FD3}" dt="2021-12-21T02:06:36.725" v="159" actId="1076"/>
          <ac:picMkLst>
            <pc:docMk/>
            <pc:sldMk cId="2364299191" sldId="701"/>
            <ac:picMk id="70" creationId="{A1AA6796-4489-49AB-9096-A0FEF30B7351}"/>
          </ac:picMkLst>
        </pc:picChg>
      </pc:sldChg>
      <pc:sldChg chg="del">
        <pc:chgData name="Eric Magalhaes Delgado" userId="48d64686-a3e7-456f-b7e1-f614b2335729" providerId="ADAL" clId="{96144034-1281-4E83-B2AB-4C8A7BD30FD3}" dt="2021-12-21T02:00:09.957" v="108" actId="47"/>
        <pc:sldMkLst>
          <pc:docMk/>
          <pc:sldMk cId="3925344702" sldId="702"/>
        </pc:sldMkLst>
      </pc:sldChg>
      <pc:sldChg chg="add del">
        <pc:chgData name="Eric Magalhaes Delgado" userId="48d64686-a3e7-456f-b7e1-f614b2335729" providerId="ADAL" clId="{96144034-1281-4E83-B2AB-4C8A7BD30FD3}" dt="2021-12-21T01:53:55.104" v="1" actId="47"/>
        <pc:sldMkLst>
          <pc:docMk/>
          <pc:sldMk cId="3249609398" sldId="704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1267659982" sldId="705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181981017" sldId="706"/>
        </pc:sldMkLst>
      </pc:sldChg>
      <pc:sldChg chg="add">
        <pc:chgData name="Eric Magalhaes Delgado" userId="48d64686-a3e7-456f-b7e1-f614b2335729" providerId="ADAL" clId="{96144034-1281-4E83-B2AB-4C8A7BD30FD3}" dt="2021-12-21T01:52:48.829" v="0"/>
        <pc:sldMkLst>
          <pc:docMk/>
          <pc:sldMk cId="3593102120" sldId="707"/>
        </pc:sldMkLst>
      </pc:sldChg>
    </pc:docChg>
  </pc:docChgLst>
  <pc:docChgLst>
    <pc:chgData name="Fabio Santos Lobao" userId="26fdc052-67a9-4c27-86ce-c541f3424d6f" providerId="ADAL" clId="{0B77BF90-3366-4F8B-9158-6EFA6A364101}"/>
    <pc:docChg chg="undo custSel addSld delSld modSld sldOrd">
      <pc:chgData name="Fabio Santos Lobao" userId="26fdc052-67a9-4c27-86ce-c541f3424d6f" providerId="ADAL" clId="{0B77BF90-3366-4F8B-9158-6EFA6A364101}" dt="2021-12-17T17:23:47.309" v="387" actId="1076"/>
      <pc:docMkLst>
        <pc:docMk/>
      </pc:docMkLst>
      <pc:sldChg chg="modTransition">
        <pc:chgData name="Fabio Santos Lobao" userId="26fdc052-67a9-4c27-86ce-c541f3424d6f" providerId="ADAL" clId="{0B77BF90-3366-4F8B-9158-6EFA6A364101}" dt="2021-12-17T15:13:50.630" v="306"/>
        <pc:sldMkLst>
          <pc:docMk/>
          <pc:sldMk cId="0" sldId="256"/>
        </pc:sldMkLst>
      </pc:sldChg>
      <pc:sldChg chg="addSp delSp modSp mod modTransition chgLayout">
        <pc:chgData name="Fabio Santos Lobao" userId="26fdc052-67a9-4c27-86ce-c541f3424d6f" providerId="ADAL" clId="{0B77BF90-3366-4F8B-9158-6EFA6A364101}" dt="2021-12-17T15:14:08.373" v="307"/>
        <pc:sldMkLst>
          <pc:docMk/>
          <pc:sldMk cId="0" sldId="258"/>
        </pc:sldMkLst>
        <pc:spChg chg="add mod ord">
          <ac:chgData name="Fabio Santos Lobao" userId="26fdc052-67a9-4c27-86ce-c541f3424d6f" providerId="ADAL" clId="{0B77BF90-3366-4F8B-9158-6EFA6A364101}" dt="2021-12-17T15:07:45.070" v="251" actId="14100"/>
          <ac:spMkLst>
            <pc:docMk/>
            <pc:sldMk cId="0" sldId="258"/>
            <ac:spMk id="2" creationId="{2E3C471E-368E-4279-8198-C4D11855BD1F}"/>
          </ac:spMkLst>
        </pc:spChg>
        <pc:spChg chg="del">
          <ac:chgData name="Fabio Santos Lobao" userId="26fdc052-67a9-4c27-86ce-c541f3424d6f" providerId="ADAL" clId="{0B77BF90-3366-4F8B-9158-6EFA6A364101}" dt="2021-12-16T18:22:53.502" v="3" actId="478"/>
          <ac:spMkLst>
            <pc:docMk/>
            <pc:sldMk cId="0" sldId="258"/>
            <ac:spMk id="88" creationId="{F343B341-4439-4759-9332-4D8492AC3B93}"/>
          </ac:spMkLst>
        </pc:spChg>
      </pc:sldChg>
      <pc:sldChg chg="delSp modSp add mod delAnim modAnim">
        <pc:chgData name="Fabio Santos Lobao" userId="26fdc052-67a9-4c27-86ce-c541f3424d6f" providerId="ADAL" clId="{0B77BF90-3366-4F8B-9158-6EFA6A364101}" dt="2021-12-17T17:23:47.309" v="387" actId="1076"/>
        <pc:sldMkLst>
          <pc:docMk/>
          <pc:sldMk cId="339491074" sldId="299"/>
        </pc:sldMkLst>
        <pc:spChg chg="mod">
          <ac:chgData name="Fabio Santos Lobao" userId="26fdc052-67a9-4c27-86ce-c541f3424d6f" providerId="ADAL" clId="{0B77BF90-3366-4F8B-9158-6EFA6A364101}" dt="2021-12-17T15:19:02.257" v="339" actId="1076"/>
          <ac:spMkLst>
            <pc:docMk/>
            <pc:sldMk cId="339491074" sldId="299"/>
            <ac:spMk id="2" creationId="{96916C21-B5AA-4AEB-BB08-1B359CAA38F3}"/>
          </ac:spMkLst>
        </pc:spChg>
        <pc:spChg chg="mod">
          <ac:chgData name="Fabio Santos Lobao" userId="26fdc052-67a9-4c27-86ce-c541f3424d6f" providerId="ADAL" clId="{0B77BF90-3366-4F8B-9158-6EFA6A364101}" dt="2021-12-17T14:53:19.598" v="99" actId="20577"/>
          <ac:spMkLst>
            <pc:docMk/>
            <pc:sldMk cId="339491074" sldId="299"/>
            <ac:spMk id="3" creationId="{BAB4ADC3-AF07-495B-9088-762135BF79AA}"/>
          </ac:spMkLst>
        </pc:spChg>
        <pc:picChg chg="mod">
          <ac:chgData name="Fabio Santos Lobao" userId="26fdc052-67a9-4c27-86ce-c541f3424d6f" providerId="ADAL" clId="{0B77BF90-3366-4F8B-9158-6EFA6A364101}" dt="2021-12-17T14:53:39.849" v="100" actId="14100"/>
          <ac:picMkLst>
            <pc:docMk/>
            <pc:sldMk cId="339491074" sldId="299"/>
            <ac:picMk id="6" creationId="{3139A9B1-F281-495E-A174-BEC33700829A}"/>
          </ac:picMkLst>
        </pc:picChg>
        <pc:picChg chg="mod">
          <ac:chgData name="Fabio Santos Lobao" userId="26fdc052-67a9-4c27-86ce-c541f3424d6f" providerId="ADAL" clId="{0B77BF90-3366-4F8B-9158-6EFA6A364101}" dt="2021-12-17T15:19:07.117" v="340" actId="1076"/>
          <ac:picMkLst>
            <pc:docMk/>
            <pc:sldMk cId="339491074" sldId="299"/>
            <ac:picMk id="7" creationId="{D354BA01-E07C-43C7-ACBF-2ECD78DC9663}"/>
          </ac:picMkLst>
        </pc:picChg>
        <pc:picChg chg="mod modCrop">
          <ac:chgData name="Fabio Santos Lobao" userId="26fdc052-67a9-4c27-86ce-c541f3424d6f" providerId="ADAL" clId="{0B77BF90-3366-4F8B-9158-6EFA6A364101}" dt="2021-12-17T17:23:47.309" v="387" actId="1076"/>
          <ac:picMkLst>
            <pc:docMk/>
            <pc:sldMk cId="339491074" sldId="299"/>
            <ac:picMk id="8" creationId="{1B24DA60-5011-499E-8118-BA23570F81ED}"/>
          </ac:picMkLst>
        </pc:picChg>
        <pc:picChg chg="mod">
          <ac:chgData name="Fabio Santos Lobao" userId="26fdc052-67a9-4c27-86ce-c541f3424d6f" providerId="ADAL" clId="{0B77BF90-3366-4F8B-9158-6EFA6A364101}" dt="2021-12-17T17:23:37.480" v="385" actId="1076"/>
          <ac:picMkLst>
            <pc:docMk/>
            <pc:sldMk cId="339491074" sldId="299"/>
            <ac:picMk id="9" creationId="{6F735A35-7AD0-43DB-9C6C-576E19C74B38}"/>
          </ac:picMkLst>
        </pc:picChg>
        <pc:picChg chg="del">
          <ac:chgData name="Fabio Santos Lobao" userId="26fdc052-67a9-4c27-86ce-c541f3424d6f" providerId="ADAL" clId="{0B77BF90-3366-4F8B-9158-6EFA6A364101}" dt="2021-12-16T18:24:56.120" v="42" actId="21"/>
          <ac:picMkLst>
            <pc:docMk/>
            <pc:sldMk cId="339491074" sldId="299"/>
            <ac:picMk id="10" creationId="{9005C48A-43B2-4D5C-9245-04F5FEF25021}"/>
          </ac:picMkLst>
        </pc:picChg>
        <pc:picChg chg="del">
          <ac:chgData name="Fabio Santos Lobao" userId="26fdc052-67a9-4c27-86ce-c541f3424d6f" providerId="ADAL" clId="{0B77BF90-3366-4F8B-9158-6EFA6A364101}" dt="2021-12-16T18:24:44.849" v="39" actId="21"/>
          <ac:picMkLst>
            <pc:docMk/>
            <pc:sldMk cId="339491074" sldId="299"/>
            <ac:picMk id="11" creationId="{624666C9-C905-4269-9B0F-579A1F699858}"/>
          </ac:picMkLst>
        </pc:picChg>
      </pc:sldChg>
      <pc:sldChg chg="modSp mod modTransition">
        <pc:chgData name="Fabio Santos Lobao" userId="26fdc052-67a9-4c27-86ce-c541f3424d6f" providerId="ADAL" clId="{0B77BF90-3366-4F8B-9158-6EFA6A364101}" dt="2021-12-17T15:15:27.704" v="316" actId="14100"/>
        <pc:sldMkLst>
          <pc:docMk/>
          <pc:sldMk cId="340529434" sldId="379"/>
        </pc:sldMkLst>
        <pc:spChg chg="mod">
          <ac:chgData name="Fabio Santos Lobao" userId="26fdc052-67a9-4c27-86ce-c541f3424d6f" providerId="ADAL" clId="{0B77BF90-3366-4F8B-9158-6EFA6A364101}" dt="2021-12-17T15:15:27.704" v="316" actId="14100"/>
          <ac:spMkLst>
            <pc:docMk/>
            <pc:sldMk cId="340529434" sldId="379"/>
            <ac:spMk id="10" creationId="{FC40DDD0-5FBD-4140-8E95-0315CF6FA8A9}"/>
          </ac:spMkLst>
        </pc:spChg>
        <pc:spChg chg="mod">
          <ac:chgData name="Fabio Santos Lobao" userId="26fdc052-67a9-4c27-86ce-c541f3424d6f" providerId="ADAL" clId="{0B77BF90-3366-4F8B-9158-6EFA6A364101}" dt="2021-12-17T15:14:54.354" v="311" actId="1076"/>
          <ac:spMkLst>
            <pc:docMk/>
            <pc:sldMk cId="340529434" sldId="379"/>
            <ac:spMk id="14" creationId="{B8FE5407-8A8F-4EEB-AE33-7C12C70F7B24}"/>
          </ac:spMkLst>
        </pc:spChg>
        <pc:picChg chg="mod">
          <ac:chgData name="Fabio Santos Lobao" userId="26fdc052-67a9-4c27-86ce-c541f3424d6f" providerId="ADAL" clId="{0B77BF90-3366-4F8B-9158-6EFA6A364101}" dt="2021-12-17T15:14:56.724" v="312" actId="1076"/>
          <ac:picMkLst>
            <pc:docMk/>
            <pc:sldMk cId="340529434" sldId="379"/>
            <ac:picMk id="6" creationId="{4700307A-51FA-4C67-B124-1F70332F7C54}"/>
          </ac:picMkLst>
        </pc:picChg>
      </pc:sldChg>
      <pc:sldChg chg="addSp delSp modSp mod modAnim">
        <pc:chgData name="Fabio Santos Lobao" userId="26fdc052-67a9-4c27-86ce-c541f3424d6f" providerId="ADAL" clId="{0B77BF90-3366-4F8B-9158-6EFA6A364101}" dt="2021-12-17T15:17:56.723" v="334" actId="478"/>
        <pc:sldMkLst>
          <pc:docMk/>
          <pc:sldMk cId="1706582369" sldId="389"/>
        </pc:sldMkLst>
        <pc:spChg chg="del mod">
          <ac:chgData name="Fabio Santos Lobao" userId="26fdc052-67a9-4c27-86ce-c541f3424d6f" providerId="ADAL" clId="{0B77BF90-3366-4F8B-9158-6EFA6A364101}" dt="2021-12-17T15:17:56.723" v="334" actId="478"/>
          <ac:spMkLst>
            <pc:docMk/>
            <pc:sldMk cId="1706582369" sldId="389"/>
            <ac:spMk id="6" creationId="{85EAF897-91B9-4CFD-A615-03D3E7316DD5}"/>
          </ac:spMkLst>
        </pc:spChg>
        <pc:spChg chg="add mod">
          <ac:chgData name="Fabio Santos Lobao" userId="26fdc052-67a9-4c27-86ce-c541f3424d6f" providerId="ADAL" clId="{0B77BF90-3366-4F8B-9158-6EFA6A364101}" dt="2021-12-17T15:17:41.787" v="329"/>
          <ac:spMkLst>
            <pc:docMk/>
            <pc:sldMk cId="1706582369" sldId="389"/>
            <ac:spMk id="9" creationId="{E6E1438A-7999-4742-B1C3-2057F9526FB0}"/>
          </ac:spMkLst>
        </pc:spChg>
        <pc:picChg chg="mod">
          <ac:chgData name="Fabio Santos Lobao" userId="26fdc052-67a9-4c27-86ce-c541f3424d6f" providerId="ADAL" clId="{0B77BF90-3366-4F8B-9158-6EFA6A364101}" dt="2021-12-17T15:17:49.566" v="332" actId="1076"/>
          <ac:picMkLst>
            <pc:docMk/>
            <pc:sldMk cId="1706582369" sldId="389"/>
            <ac:picMk id="7" creationId="{D324D43B-0E1C-49F6-8D84-827EFF25F551}"/>
          </ac:picMkLst>
        </pc:picChg>
        <pc:picChg chg="add mod">
          <ac:chgData name="Fabio Santos Lobao" userId="26fdc052-67a9-4c27-86ce-c541f3424d6f" providerId="ADAL" clId="{0B77BF90-3366-4F8B-9158-6EFA6A364101}" dt="2021-12-17T15:17:54.226" v="333" actId="1076"/>
          <ac:picMkLst>
            <pc:docMk/>
            <pc:sldMk cId="1706582369" sldId="389"/>
            <ac:picMk id="8" creationId="{E828DDB3-47B0-4661-B09F-A42198B97EAD}"/>
          </ac:picMkLst>
        </pc:picChg>
        <pc:picChg chg="mod">
          <ac:chgData name="Fabio Santos Lobao" userId="26fdc052-67a9-4c27-86ce-c541f3424d6f" providerId="ADAL" clId="{0B77BF90-3366-4F8B-9158-6EFA6A364101}" dt="2021-12-17T15:17:48.375" v="331" actId="1076"/>
          <ac:picMkLst>
            <pc:docMk/>
            <pc:sldMk cId="1706582369" sldId="389"/>
            <ac:picMk id="14" creationId="{6039EBBA-06E0-45F0-8E38-B94D7874F555}"/>
          </ac:picMkLst>
        </pc:picChg>
      </pc:sldChg>
      <pc:sldChg chg="addSp delSp modSp mod">
        <pc:chgData name="Fabio Santos Lobao" userId="26fdc052-67a9-4c27-86ce-c541f3424d6f" providerId="ADAL" clId="{0B77BF90-3366-4F8B-9158-6EFA6A364101}" dt="2021-12-17T15:17:38.561" v="328" actId="478"/>
        <pc:sldMkLst>
          <pc:docMk/>
          <pc:sldMk cId="1810755386" sldId="416"/>
        </pc:sldMkLst>
        <pc:spChg chg="add mod">
          <ac:chgData name="Fabio Santos Lobao" userId="26fdc052-67a9-4c27-86ce-c541f3424d6f" providerId="ADAL" clId="{0B77BF90-3366-4F8B-9158-6EFA6A364101}" dt="2021-12-17T15:17:27.193" v="324"/>
          <ac:spMkLst>
            <pc:docMk/>
            <pc:sldMk cId="1810755386" sldId="416"/>
            <ac:spMk id="7" creationId="{C56E6162-4781-406A-AEB2-8B76A4E8C975}"/>
          </ac:spMkLst>
        </pc:spChg>
        <pc:spChg chg="del mod">
          <ac:chgData name="Fabio Santos Lobao" userId="26fdc052-67a9-4c27-86ce-c541f3424d6f" providerId="ADAL" clId="{0B77BF90-3366-4F8B-9158-6EFA6A364101}" dt="2021-12-17T15:17:38.561" v="328" actId="478"/>
          <ac:spMkLst>
            <pc:docMk/>
            <pc:sldMk cId="1810755386" sldId="416"/>
            <ac:spMk id="9" creationId="{FC9D405F-00B0-45EF-9C3D-1E977291F4E2}"/>
          </ac:spMkLst>
        </pc:spChg>
        <pc:picChg chg="mod">
          <ac:chgData name="Fabio Santos Lobao" userId="26fdc052-67a9-4c27-86ce-c541f3424d6f" providerId="ADAL" clId="{0B77BF90-3366-4F8B-9158-6EFA6A364101}" dt="2021-12-17T15:17:30.405" v="325" actId="1076"/>
          <ac:picMkLst>
            <pc:docMk/>
            <pc:sldMk cId="1810755386" sldId="416"/>
            <ac:picMk id="5" creationId="{DB8D2193-F093-4FA0-9FD6-170417AA1DBC}"/>
          </ac:picMkLst>
        </pc:picChg>
        <pc:picChg chg="mod">
          <ac:chgData name="Fabio Santos Lobao" userId="26fdc052-67a9-4c27-86ce-c541f3424d6f" providerId="ADAL" clId="{0B77BF90-3366-4F8B-9158-6EFA6A364101}" dt="2021-12-17T15:17:35.597" v="327" actId="1076"/>
          <ac:picMkLst>
            <pc:docMk/>
            <pc:sldMk cId="1810755386" sldId="416"/>
            <ac:picMk id="6" creationId="{2690E2C3-6AA2-4A08-BBFD-4AB3140261C2}"/>
          </ac:picMkLst>
        </pc:picChg>
        <pc:picChg chg="mod">
          <ac:chgData name="Fabio Santos Lobao" userId="26fdc052-67a9-4c27-86ce-c541f3424d6f" providerId="ADAL" clId="{0B77BF90-3366-4F8B-9158-6EFA6A364101}" dt="2021-12-17T15:17:33.196" v="326" actId="1076"/>
          <ac:picMkLst>
            <pc:docMk/>
            <pc:sldMk cId="1810755386" sldId="416"/>
            <ac:picMk id="8" creationId="{3BCF0B65-89B4-4565-95CF-87EA88C41EDC}"/>
          </ac:picMkLst>
        </pc:picChg>
      </pc:sldChg>
      <pc:sldChg chg="del">
        <pc:chgData name="Fabio Santos Lobao" userId="26fdc052-67a9-4c27-86ce-c541f3424d6f" providerId="ADAL" clId="{0B77BF90-3366-4F8B-9158-6EFA6A364101}" dt="2021-12-17T15:01:34.355" v="180" actId="47"/>
        <pc:sldMkLst>
          <pc:docMk/>
          <pc:sldMk cId="2784628505" sldId="454"/>
        </pc:sldMkLst>
      </pc:sldChg>
      <pc:sldChg chg="modSp mod">
        <pc:chgData name="Fabio Santos Lobao" userId="26fdc052-67a9-4c27-86ce-c541f3424d6f" providerId="ADAL" clId="{0B77BF90-3366-4F8B-9158-6EFA6A364101}" dt="2021-12-17T15:53:43.939" v="378" actId="20577"/>
        <pc:sldMkLst>
          <pc:docMk/>
          <pc:sldMk cId="3970506253" sldId="456"/>
        </pc:sldMkLst>
        <pc:spChg chg="mod">
          <ac:chgData name="Fabio Santos Lobao" userId="26fdc052-67a9-4c27-86ce-c541f3424d6f" providerId="ADAL" clId="{0B77BF90-3366-4F8B-9158-6EFA6A364101}" dt="2021-12-17T15:53:36.168" v="374" actId="20577"/>
          <ac:spMkLst>
            <pc:docMk/>
            <pc:sldMk cId="3970506253" sldId="456"/>
            <ac:spMk id="5" creationId="{68FAC0F4-3F52-40E0-94CE-C2DB45610273}"/>
          </ac:spMkLst>
        </pc:spChg>
        <pc:spChg chg="mod">
          <ac:chgData name="Fabio Santos Lobao" userId="26fdc052-67a9-4c27-86ce-c541f3424d6f" providerId="ADAL" clId="{0B77BF90-3366-4F8B-9158-6EFA6A364101}" dt="2021-12-17T15:53:43.939" v="378" actId="20577"/>
          <ac:spMkLst>
            <pc:docMk/>
            <pc:sldMk cId="3970506253" sldId="456"/>
            <ac:spMk id="12" creationId="{39D9A263-57D6-44AC-94AB-8CB613EE028C}"/>
          </ac:spMkLst>
        </pc:spChg>
      </pc:sldChg>
      <pc:sldChg chg="modSp">
        <pc:chgData name="Fabio Santos Lobao" userId="26fdc052-67a9-4c27-86ce-c541f3424d6f" providerId="ADAL" clId="{0B77BF90-3366-4F8B-9158-6EFA6A364101}" dt="2021-12-17T17:22:20.017" v="384" actId="20577"/>
        <pc:sldMkLst>
          <pc:docMk/>
          <pc:sldMk cId="218506878" sldId="458"/>
        </pc:sldMkLst>
        <pc:spChg chg="mod">
          <ac:chgData name="Fabio Santos Lobao" userId="26fdc052-67a9-4c27-86ce-c541f3424d6f" providerId="ADAL" clId="{0B77BF90-3366-4F8B-9158-6EFA6A364101}" dt="2021-12-17T17:22:20.017" v="384" actId="20577"/>
          <ac:spMkLst>
            <pc:docMk/>
            <pc:sldMk cId="218506878" sldId="458"/>
            <ac:spMk id="9" creationId="{24C6B03C-4AB9-41DC-B207-6502A6CE176A}"/>
          </ac:spMkLst>
        </pc:spChg>
      </pc:sldChg>
      <pc:sldChg chg="modSp mod">
        <pc:chgData name="Fabio Santos Lobao" userId="26fdc052-67a9-4c27-86ce-c541f3424d6f" providerId="ADAL" clId="{0B77BF90-3366-4F8B-9158-6EFA6A364101}" dt="2021-12-17T15:17:16.205" v="323" actId="1076"/>
        <pc:sldMkLst>
          <pc:docMk/>
          <pc:sldMk cId="1036783200" sldId="460"/>
        </pc:sldMkLst>
        <pc:spChg chg="mod">
          <ac:chgData name="Fabio Santos Lobao" userId="26fdc052-67a9-4c27-86ce-c541f3424d6f" providerId="ADAL" clId="{0B77BF90-3366-4F8B-9158-6EFA6A364101}" dt="2021-12-17T15:17:16.205" v="323" actId="1076"/>
          <ac:spMkLst>
            <pc:docMk/>
            <pc:sldMk cId="1036783200" sldId="460"/>
            <ac:spMk id="33" creationId="{C57E387B-E593-42A2-A33F-BC247E2C3115}"/>
          </ac:spMkLst>
        </pc:spChg>
      </pc:sldChg>
      <pc:sldChg chg="addSp delSp modSp mod modAnim">
        <pc:chgData name="Fabio Santos Lobao" userId="26fdc052-67a9-4c27-86ce-c541f3424d6f" providerId="ADAL" clId="{0B77BF90-3366-4F8B-9158-6EFA6A364101}" dt="2021-12-17T15:18:22.036" v="338" actId="732"/>
        <pc:sldMkLst>
          <pc:docMk/>
          <pc:sldMk cId="518272955" sldId="699"/>
        </pc:sldMkLst>
        <pc:spChg chg="del mod">
          <ac:chgData name="Fabio Santos Lobao" userId="26fdc052-67a9-4c27-86ce-c541f3424d6f" providerId="ADAL" clId="{0B77BF90-3366-4F8B-9158-6EFA6A364101}" dt="2021-12-17T15:18:13.271" v="337" actId="478"/>
          <ac:spMkLst>
            <pc:docMk/>
            <pc:sldMk cId="518272955" sldId="699"/>
            <ac:spMk id="5" creationId="{418F4B97-182C-4930-A563-E7D21344C364}"/>
          </ac:spMkLst>
        </pc:spChg>
        <pc:spChg chg="add mod">
          <ac:chgData name="Fabio Santos Lobao" userId="26fdc052-67a9-4c27-86ce-c541f3424d6f" providerId="ADAL" clId="{0B77BF90-3366-4F8B-9158-6EFA6A364101}" dt="2021-12-17T15:18:01.325" v="335"/>
          <ac:spMkLst>
            <pc:docMk/>
            <pc:sldMk cId="518272955" sldId="699"/>
            <ac:spMk id="7" creationId="{5194E88A-1229-46FA-B449-745427F629D2}"/>
          </ac:spMkLst>
        </pc:spChg>
        <pc:picChg chg="add mod modCrop">
          <ac:chgData name="Fabio Santos Lobao" userId="26fdc052-67a9-4c27-86ce-c541f3424d6f" providerId="ADAL" clId="{0B77BF90-3366-4F8B-9158-6EFA6A364101}" dt="2021-12-17T15:18:22.036" v="338" actId="732"/>
          <ac:picMkLst>
            <pc:docMk/>
            <pc:sldMk cId="518272955" sldId="699"/>
            <ac:picMk id="6" creationId="{54C6D749-555E-47C4-89A1-BBBECAC4B68B}"/>
          </ac:picMkLst>
        </pc:picChg>
        <pc:picChg chg="del">
          <ac:chgData name="Fabio Santos Lobao" userId="26fdc052-67a9-4c27-86ce-c541f3424d6f" providerId="ADAL" clId="{0B77BF90-3366-4F8B-9158-6EFA6A364101}" dt="2021-12-16T18:25:42.705" v="56" actId="478"/>
          <ac:picMkLst>
            <pc:docMk/>
            <pc:sldMk cId="518272955" sldId="699"/>
            <ac:picMk id="10" creationId="{7F3A0EB5-BBDF-404D-B567-2FB2CAAF692D}"/>
          </ac:picMkLst>
        </pc:picChg>
      </pc:sldChg>
      <pc:sldChg chg="addSp delSp modSp add mod ord modAnim">
        <pc:chgData name="Fabio Santos Lobao" userId="26fdc052-67a9-4c27-86ce-c541f3424d6f" providerId="ADAL" clId="{0B77BF90-3366-4F8B-9158-6EFA6A364101}" dt="2021-12-17T15:06:34.854" v="195"/>
        <pc:sldMkLst>
          <pc:docMk/>
          <pc:sldMk cId="2364299191" sldId="701"/>
        </pc:sldMkLst>
        <pc:spChg chg="mod">
          <ac:chgData name="Fabio Santos Lobao" userId="26fdc052-67a9-4c27-86ce-c541f3424d6f" providerId="ADAL" clId="{0B77BF90-3366-4F8B-9158-6EFA6A364101}" dt="2021-12-17T14:59:48.953" v="167" actId="13822"/>
          <ac:spMkLst>
            <pc:docMk/>
            <pc:sldMk cId="2364299191" sldId="701"/>
            <ac:spMk id="6" creationId="{3F117577-B2E9-45EA-91D8-C4C639AA86DD}"/>
          </ac:spMkLst>
        </pc:spChg>
        <pc:spChg chg="mod">
          <ac:chgData name="Fabio Santos Lobao" userId="26fdc052-67a9-4c27-86ce-c541f3424d6f" providerId="ADAL" clId="{0B77BF90-3366-4F8B-9158-6EFA6A364101}" dt="2021-12-17T14:59:56.481" v="168" actId="13822"/>
          <ac:spMkLst>
            <pc:docMk/>
            <pc:sldMk cId="2364299191" sldId="701"/>
            <ac:spMk id="23" creationId="{668514CC-5BF8-41D5-90D2-1AD7B2B1AF29}"/>
          </ac:spMkLst>
        </pc:spChg>
        <pc:spChg chg="mod">
          <ac:chgData name="Fabio Santos Lobao" userId="26fdc052-67a9-4c27-86ce-c541f3424d6f" providerId="ADAL" clId="{0B77BF90-3366-4F8B-9158-6EFA6A364101}" dt="2021-12-17T14:58:16.368" v="121" actId="13822"/>
          <ac:spMkLst>
            <pc:docMk/>
            <pc:sldMk cId="2364299191" sldId="701"/>
            <ac:spMk id="76" creationId="{9E5027C9-77B0-4004-BD54-F6267EF2A2C1}"/>
          </ac:spMkLst>
        </pc:spChg>
        <pc:spChg chg="mod">
          <ac:chgData name="Fabio Santos Lobao" userId="26fdc052-67a9-4c27-86ce-c541f3424d6f" providerId="ADAL" clId="{0B77BF90-3366-4F8B-9158-6EFA6A364101}" dt="2021-12-17T14:59:04.561" v="162" actId="20577"/>
          <ac:spMkLst>
            <pc:docMk/>
            <pc:sldMk cId="2364299191" sldId="701"/>
            <ac:spMk id="185" creationId="{1A83D515-F4DD-4301-A76F-B56E41DCF7B6}"/>
          </ac:spMkLst>
        </pc:spChg>
        <pc:spChg chg="mod">
          <ac:chgData name="Fabio Santos Lobao" userId="26fdc052-67a9-4c27-86ce-c541f3424d6f" providerId="ADAL" clId="{0B77BF90-3366-4F8B-9158-6EFA6A364101}" dt="2021-12-17T15:00:08.918" v="170" actId="13822"/>
          <ac:spMkLst>
            <pc:docMk/>
            <pc:sldMk cId="2364299191" sldId="701"/>
            <ac:spMk id="237" creationId="{6EB3313B-837B-4BEC-B14F-E13FC278A60B}"/>
          </ac:spMkLst>
        </pc:spChg>
        <pc:spChg chg="mod">
          <ac:chgData name="Fabio Santos Lobao" userId="26fdc052-67a9-4c27-86ce-c541f3424d6f" providerId="ADAL" clId="{0B77BF90-3366-4F8B-9158-6EFA6A364101}" dt="2021-12-17T15:00:14.652" v="171" actId="13822"/>
          <ac:spMkLst>
            <pc:docMk/>
            <pc:sldMk cId="2364299191" sldId="701"/>
            <ac:spMk id="244" creationId="{2D4C90DF-9523-4081-AD1E-FA88E13BE71F}"/>
          </ac:spMkLst>
        </pc:spChg>
        <pc:spChg chg="mod">
          <ac:chgData name="Fabio Santos Lobao" userId="26fdc052-67a9-4c27-86ce-c541f3424d6f" providerId="ADAL" clId="{0B77BF90-3366-4F8B-9158-6EFA6A364101}" dt="2021-12-17T15:00:20.463" v="172" actId="13822"/>
          <ac:spMkLst>
            <pc:docMk/>
            <pc:sldMk cId="2364299191" sldId="701"/>
            <ac:spMk id="295" creationId="{C8EA2468-5AAF-4779-9EFB-B1D162E266D2}"/>
          </ac:spMkLst>
        </pc:spChg>
        <pc:spChg chg="mod">
          <ac:chgData name="Fabio Santos Lobao" userId="26fdc052-67a9-4c27-86ce-c541f3424d6f" providerId="ADAL" clId="{0B77BF90-3366-4F8B-9158-6EFA6A364101}" dt="2021-12-17T15:00:26.300" v="173" actId="13822"/>
          <ac:spMkLst>
            <pc:docMk/>
            <pc:sldMk cId="2364299191" sldId="701"/>
            <ac:spMk id="299" creationId="{AC95F9EC-D1E2-4837-90C8-CD466A8FDDFE}"/>
          </ac:spMkLst>
        </pc:spChg>
        <pc:spChg chg="mod">
          <ac:chgData name="Fabio Santos Lobao" userId="26fdc052-67a9-4c27-86ce-c541f3424d6f" providerId="ADAL" clId="{0B77BF90-3366-4F8B-9158-6EFA6A364101}" dt="2021-12-17T14:57:48.058" v="115" actId="13822"/>
          <ac:spMkLst>
            <pc:docMk/>
            <pc:sldMk cId="2364299191" sldId="701"/>
            <ac:spMk id="404" creationId="{F12898C6-2307-48E8-8D19-EE212456D931}"/>
          </ac:spMkLst>
        </pc:spChg>
        <pc:spChg chg="mod">
          <ac:chgData name="Fabio Santos Lobao" userId="26fdc052-67a9-4c27-86ce-c541f3424d6f" providerId="ADAL" clId="{0B77BF90-3366-4F8B-9158-6EFA6A364101}" dt="2021-12-17T15:00:39.029" v="175" actId="13822"/>
          <ac:spMkLst>
            <pc:docMk/>
            <pc:sldMk cId="2364299191" sldId="701"/>
            <ac:spMk id="407" creationId="{E76684D9-0336-4E0B-AF01-B727BCBC5A56}"/>
          </ac:spMkLst>
        </pc:spChg>
        <pc:spChg chg="mod">
          <ac:chgData name="Fabio Santos Lobao" userId="26fdc052-67a9-4c27-86ce-c541f3424d6f" providerId="ADAL" clId="{0B77BF90-3366-4F8B-9158-6EFA6A364101}" dt="2021-12-17T14:59:16.665" v="164" actId="13822"/>
          <ac:spMkLst>
            <pc:docMk/>
            <pc:sldMk cId="2364299191" sldId="701"/>
            <ac:spMk id="949" creationId="{D124C163-BD72-4A21-A40E-0D6F5E8B9920}"/>
          </ac:spMkLst>
        </pc:spChg>
        <pc:spChg chg="mod">
          <ac:chgData name="Fabio Santos Lobao" userId="26fdc052-67a9-4c27-86ce-c541f3424d6f" providerId="ADAL" clId="{0B77BF90-3366-4F8B-9158-6EFA6A364101}" dt="2021-12-17T14:57:59.084" v="117" actId="13822"/>
          <ac:spMkLst>
            <pc:docMk/>
            <pc:sldMk cId="2364299191" sldId="701"/>
            <ac:spMk id="965" creationId="{F461778F-0300-4CFE-A8AE-5B756AD72904}"/>
          </ac:spMkLst>
        </pc:spChg>
        <pc:spChg chg="mod">
          <ac:chgData name="Fabio Santos Lobao" userId="26fdc052-67a9-4c27-86ce-c541f3424d6f" providerId="ADAL" clId="{0B77BF90-3366-4F8B-9158-6EFA6A364101}" dt="2021-12-17T15:00:31.665" v="174" actId="13822"/>
          <ac:spMkLst>
            <pc:docMk/>
            <pc:sldMk cId="2364299191" sldId="701"/>
            <ac:spMk id="966" creationId="{6117F92E-3E23-4F69-B7FB-4919DCA46A59}"/>
          </ac:spMkLst>
        </pc:spChg>
        <pc:spChg chg="mod">
          <ac:chgData name="Fabio Santos Lobao" userId="26fdc052-67a9-4c27-86ce-c541f3424d6f" providerId="ADAL" clId="{0B77BF90-3366-4F8B-9158-6EFA6A364101}" dt="2021-12-17T14:59:40.018" v="166" actId="13822"/>
          <ac:spMkLst>
            <pc:docMk/>
            <pc:sldMk cId="2364299191" sldId="701"/>
            <ac:spMk id="1065" creationId="{81223C7A-6271-435D-9288-0F6A0C07E709}"/>
          </ac:spMkLst>
        </pc:spChg>
        <pc:spChg chg="mod">
          <ac:chgData name="Fabio Santos Lobao" userId="26fdc052-67a9-4c27-86ce-c541f3424d6f" providerId="ADAL" clId="{0B77BF90-3366-4F8B-9158-6EFA6A364101}" dt="2021-12-17T15:02:38.415" v="191" actId="20577"/>
          <ac:spMkLst>
            <pc:docMk/>
            <pc:sldMk cId="2364299191" sldId="701"/>
            <ac:spMk id="1074" creationId="{82567945-73DA-4559-A57D-0171E805177C}"/>
          </ac:spMkLst>
        </pc:spChg>
        <pc:picChg chg="mod">
          <ac:chgData name="Fabio Santos Lobao" userId="26fdc052-67a9-4c27-86ce-c541f3424d6f" providerId="ADAL" clId="{0B77BF90-3366-4F8B-9158-6EFA6A364101}" dt="2021-12-17T14:59:16.665" v="164" actId="13822"/>
          <ac:picMkLst>
            <pc:docMk/>
            <pc:sldMk cId="2364299191" sldId="701"/>
            <ac:picMk id="52" creationId="{BB4E9A95-152C-48DC-A999-2FC5EC5683EA}"/>
          </ac:picMkLst>
        </pc:picChg>
        <pc:picChg chg="mod">
          <ac:chgData name="Fabio Santos Lobao" userId="26fdc052-67a9-4c27-86ce-c541f3424d6f" providerId="ADAL" clId="{0B77BF90-3366-4F8B-9158-6EFA6A364101}" dt="2021-12-17T14:57:24.424" v="114" actId="1440"/>
          <ac:picMkLst>
            <pc:docMk/>
            <pc:sldMk cId="2364299191" sldId="701"/>
            <ac:picMk id="54" creationId="{F722B11B-A52F-4A24-B108-BA963C08A8EF}"/>
          </ac:picMkLst>
        </pc:picChg>
        <pc:picChg chg="mod">
          <ac:chgData name="Fabio Santos Lobao" userId="26fdc052-67a9-4c27-86ce-c541f3424d6f" providerId="ADAL" clId="{0B77BF90-3366-4F8B-9158-6EFA6A364101}" dt="2021-12-17T14:58:16.368" v="121" actId="13822"/>
          <ac:picMkLst>
            <pc:docMk/>
            <pc:sldMk cId="2364299191" sldId="701"/>
            <ac:picMk id="70" creationId="{A1AA6796-4489-49AB-9096-A0FEF30B7351}"/>
          </ac:picMkLst>
        </pc:picChg>
        <pc:picChg chg="add del mod">
          <ac:chgData name="Fabio Santos Lobao" userId="26fdc052-67a9-4c27-86ce-c541f3424d6f" providerId="ADAL" clId="{0B77BF90-3366-4F8B-9158-6EFA6A364101}" dt="2021-12-17T15:01:29.469" v="179" actId="478"/>
          <ac:picMkLst>
            <pc:docMk/>
            <pc:sldMk cId="2364299191" sldId="701"/>
            <ac:picMk id="930" creationId="{CC72130D-E346-40EA-9F69-F5D6285F19A6}"/>
          </ac:picMkLst>
        </pc:picChg>
        <pc:picChg chg="mod">
          <ac:chgData name="Fabio Santos Lobao" userId="26fdc052-67a9-4c27-86ce-c541f3424d6f" providerId="ADAL" clId="{0B77BF90-3366-4F8B-9158-6EFA6A364101}" dt="2021-12-17T14:59:16.665" v="164" actId="13822"/>
          <ac:picMkLst>
            <pc:docMk/>
            <pc:sldMk cId="2364299191" sldId="701"/>
            <ac:picMk id="960" creationId="{8CDB6797-A6D4-4686-8C62-2CEEEC8CB640}"/>
          </ac:picMkLst>
        </pc:picChg>
      </pc:sldChg>
      <pc:sldChg chg="addSp modSp new mod ord modAnim">
        <pc:chgData name="Fabio Santos Lobao" userId="26fdc052-67a9-4c27-86ce-c541f3424d6f" providerId="ADAL" clId="{0B77BF90-3366-4F8B-9158-6EFA6A364101}" dt="2021-12-17T15:11:53.567" v="300"/>
        <pc:sldMkLst>
          <pc:docMk/>
          <pc:sldMk cId="3925344702" sldId="702"/>
        </pc:sldMkLst>
        <pc:spChg chg="add mod">
          <ac:chgData name="Fabio Santos Lobao" userId="26fdc052-67a9-4c27-86ce-c541f3424d6f" providerId="ADAL" clId="{0B77BF90-3366-4F8B-9158-6EFA6A364101}" dt="2021-12-17T15:11:53.567" v="300"/>
          <ac:spMkLst>
            <pc:docMk/>
            <pc:sldMk cId="3925344702" sldId="702"/>
            <ac:spMk id="4" creationId="{3CEA9102-5876-4F48-87F4-579153B226A6}"/>
          </ac:spMkLst>
        </pc:spChg>
        <pc:picChg chg="add mod">
          <ac:chgData name="Fabio Santos Lobao" userId="26fdc052-67a9-4c27-86ce-c541f3424d6f" providerId="ADAL" clId="{0B77BF90-3366-4F8B-9158-6EFA6A364101}" dt="2021-12-17T15:11:37.075" v="294" actId="1076"/>
          <ac:picMkLst>
            <pc:docMk/>
            <pc:sldMk cId="3925344702" sldId="702"/>
            <ac:picMk id="3" creationId="{83EF8FFE-0855-4E86-A17B-83814FB271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D62A7-3216-46EE-AA4C-AD40403A30AE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B40A3-D1DC-4416-8096-9F88582FC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167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Imagem de Slide 1">
            <a:extLst>
              <a:ext uri="{FF2B5EF4-FFF2-40B4-BE49-F238E27FC236}">
                <a16:creationId xmlns:a16="http://schemas.microsoft.com/office/drawing/2014/main" id="{D523BC4A-F76F-4C6E-87B7-F4FD302C6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Espaço Reservado para Anotações 2">
            <a:extLst>
              <a:ext uri="{FF2B5EF4-FFF2-40B4-BE49-F238E27FC236}">
                <a16:creationId xmlns:a16="http://schemas.microsoft.com/office/drawing/2014/main" id="{713F37FA-0AF3-407A-A69E-17556CE75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  <a:p>
            <a:pPr algn="just"/>
            <a:endParaRPr lang="pt-BR" altLang="pt-BR"/>
          </a:p>
        </p:txBody>
      </p:sp>
      <p:sp>
        <p:nvSpPr>
          <p:cNvPr id="18436" name="Espaço Reservado para Número de Slide 3">
            <a:extLst>
              <a:ext uri="{FF2B5EF4-FFF2-40B4-BE49-F238E27FC236}">
                <a16:creationId xmlns:a16="http://schemas.microsoft.com/office/drawing/2014/main" id="{2EFD2995-F50D-4755-9B67-A07B1E4114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408EA3D-7073-46D1-A480-D5049B0A7A10}" type="slidenum">
              <a:rPr lang="pt-BR" altLang="pt-BR"/>
              <a:pPr/>
              <a:t>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76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042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9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56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B40A3-D1DC-4416-8096-9F88582FC7D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852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D4CA3-F301-4E09-90B2-9F306768ED2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43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74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34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124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6824" y="2073275"/>
            <a:ext cx="9695720" cy="1362075"/>
          </a:xfrm>
        </p:spPr>
        <p:txBody>
          <a:bodyPr anchor="t"/>
          <a:lstStyle>
            <a:lvl1pPr algn="ctr">
              <a:defRPr sz="4000" b="1" cap="all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z="4800" dirty="0"/>
              <a:t>Clique Aqui Para Adicionar Seu Título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/>
              <a:t>14/03/2022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idx="14" hasCustomPrompt="1"/>
          </p:nvPr>
        </p:nvSpPr>
        <p:spPr>
          <a:xfrm>
            <a:off x="1307839" y="5182208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z="2000" dirty="0"/>
              <a:t>CLIQUE AQUI PARA ADICIONAR SEU NOME – XXX (SUA ÁREA)</a:t>
            </a:r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idx="13" hasCustomPrompt="1"/>
          </p:nvPr>
        </p:nvSpPr>
        <p:spPr>
          <a:xfrm>
            <a:off x="1326558" y="3501009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aqui para adicionar seu subtítulo</a:t>
            </a:r>
          </a:p>
        </p:txBody>
      </p:sp>
    </p:spTree>
    <p:extLst>
      <p:ext uri="{BB962C8B-B14F-4D97-AF65-F5344CB8AC3E}">
        <p14:creationId xmlns:p14="http://schemas.microsoft.com/office/powerpoint/2010/main" val="915615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6824" y="2073275"/>
            <a:ext cx="9695720" cy="1362075"/>
          </a:xfrm>
        </p:spPr>
        <p:txBody>
          <a:bodyPr anchor="t"/>
          <a:lstStyle>
            <a:lvl1pPr algn="ctr">
              <a:defRPr sz="4000" b="1" cap="all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z="4800" dirty="0"/>
              <a:t>Clique Aqui Para Adicionar Seu Título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idx="14" hasCustomPrompt="1"/>
          </p:nvPr>
        </p:nvSpPr>
        <p:spPr>
          <a:xfrm>
            <a:off x="1307839" y="5182208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z="2000" dirty="0"/>
              <a:t>CLIQUE AQUI PARA ADICIONAR SEU NOME – XXX (SUA ÁREA)</a:t>
            </a:r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idx="13" hasCustomPrompt="1"/>
          </p:nvPr>
        </p:nvSpPr>
        <p:spPr>
          <a:xfrm>
            <a:off x="1326558" y="3501009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aqui para adicionar seu subtítulo</a:t>
            </a:r>
          </a:p>
        </p:txBody>
      </p:sp>
    </p:spTree>
    <p:extLst>
      <p:ext uri="{BB962C8B-B14F-4D97-AF65-F5344CB8AC3E}">
        <p14:creationId xmlns:p14="http://schemas.microsoft.com/office/powerpoint/2010/main" val="1199472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BE7C1C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70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3084" y="306896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</a:t>
            </a:r>
            <a:br>
              <a:rPr lang="pt-BR" dirty="0"/>
            </a:br>
            <a:r>
              <a:rPr lang="pt-BR" dirty="0"/>
              <a:t>Cabeçalho da Seção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63084" y="1556793"/>
            <a:ext cx="10363200" cy="150018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Adicionar numeração de seção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Retângulo 6"/>
          <p:cNvSpPr/>
          <p:nvPr userDrawn="1"/>
        </p:nvSpPr>
        <p:spPr>
          <a:xfrm>
            <a:off x="1007435" y="3068961"/>
            <a:ext cx="10369152" cy="45719"/>
          </a:xfrm>
          <a:prstGeom prst="rect">
            <a:avLst/>
          </a:prstGeom>
          <a:solidFill>
            <a:srgbClr val="E1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79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itação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3084" y="2924945"/>
            <a:ext cx="10363200" cy="1362075"/>
          </a:xfrm>
        </p:spPr>
        <p:txBody>
          <a:bodyPr anchor="t"/>
          <a:lstStyle>
            <a:lvl1pPr algn="ctr">
              <a:defRPr sz="4000" b="1" cap="none" baseline="0">
                <a:solidFill>
                  <a:srgbClr val="BE7C1C"/>
                </a:solidFill>
                <a:effectLst/>
              </a:defRPr>
            </a:lvl1pPr>
          </a:lstStyle>
          <a:p>
            <a:r>
              <a:rPr lang="pt-BR" dirty="0"/>
              <a:t>“Adicione aqui uma citação”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63084" y="4293097"/>
            <a:ext cx="10363200" cy="852115"/>
          </a:xfrm>
        </p:spPr>
        <p:txBody>
          <a:bodyPr anchor="t"/>
          <a:lstStyle>
            <a:lvl1pPr marL="0" indent="0" algn="r">
              <a:buNone/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Adicione Aqui o Autor da Citação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308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BE7C1C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04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BE7C1C"/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BE7C1C"/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457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BE7C1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BE7C1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4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258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707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82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 (Anatel Ver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05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BE7C1C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555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 (Anatel Verd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rgbClr val="BE7C1C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79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m/Agradeci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idx="14" hasCustomPrompt="1"/>
          </p:nvPr>
        </p:nvSpPr>
        <p:spPr>
          <a:xfrm>
            <a:off x="1307839" y="5182208"/>
            <a:ext cx="9693005" cy="1127113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z="2000" dirty="0"/>
              <a:t>CLIQUE AQUI PARA ADICIONAR SEU NOME – XXX (SUA ÁREA)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143339" y="2852937"/>
            <a:ext cx="12002691" cy="1146051"/>
          </a:xfrm>
        </p:spPr>
        <p:txBody>
          <a:bodyPr anchor="t"/>
          <a:lstStyle>
            <a:lvl1pPr algn="ctr">
              <a:defRPr sz="4000" b="1" cap="all" baseline="0">
                <a:solidFill>
                  <a:srgbClr val="FFC000"/>
                </a:solidFill>
                <a:effectLst/>
              </a:defRPr>
            </a:lvl1pPr>
          </a:lstStyle>
          <a:p>
            <a:r>
              <a:rPr lang="pt-BR" sz="4800" dirty="0"/>
              <a:t>“OBRIGADO” </a:t>
            </a:r>
            <a:br>
              <a:rPr lang="pt-BR" sz="4800" dirty="0"/>
            </a:br>
            <a:r>
              <a:rPr lang="pt-BR" sz="4800" dirty="0"/>
              <a:t>(Escreva seu Agradecimento)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67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5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75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91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3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9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38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95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C18F0-0BDA-484F-A092-59E0168BB50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40075-2273-4320-99D4-0AAFFD1901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11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94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</a:t>
            </a:r>
            <a:br>
              <a:rPr lang="pt-BR" dirty="0"/>
            </a:br>
            <a:r>
              <a:rPr lang="pt-BR" dirty="0"/>
              <a:t>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31371" y="6522831"/>
            <a:ext cx="1357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2239C089-C21E-43A5-A032-F77495750F30}" type="datetimeFigureOut">
              <a:rPr lang="pt-BR" smtClean="0">
                <a:solidFill>
                  <a:prstClr val="white"/>
                </a:solidFill>
              </a:rPr>
              <a:pPr/>
              <a:t>14/03/2022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967541" y="6522831"/>
            <a:ext cx="72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020395" y="1"/>
            <a:ext cx="1152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732A424-5D5A-431E-9798-B7222BE0FF16}" type="slidenum">
              <a:rPr lang="pt-BR" smtClean="0">
                <a:solidFill>
                  <a:srgbClr val="1F497D">
                    <a:lumMod val="60000"/>
                    <a:lumOff val="40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BE7C1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mathworks.com/videos/working-in-the-development-environment-69021.html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matlabacademy.mathworks.com/#getting-started" TargetMode="External"/><Relationship Id="rId5" Type="http://schemas.openxmlformats.org/officeDocument/2006/relationships/hyperlink" Target="https://www.mathworks.com/videos/matlab-live-editor-overview-1512024549185.html?s_tid=vid_pers_recs" TargetMode="External"/><Relationship Id="rId4" Type="http://schemas.openxmlformats.org/officeDocument/2006/relationships/hyperlink" Target="https://www.mathworks.com/help/matlab/getting-started-with-matlab.html" TargetMode="Externa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mathworks.com/videos/introducing-matlab-fundamental-classes-data-types-68991.html?s_tid=srchtitle_matlab%20data%20types_2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hyperlink" Target="https://www.mathworks.com/videos/introducing-tables-and-categorical-arrays-79924.html?s_tid=vid_pers_recs" TargetMode="External"/><Relationship Id="rId4" Type="http://schemas.openxmlformats.org/officeDocument/2006/relationships/hyperlink" Target="https://www.mathworks.com/videos/introducing-structures-and-cell-arrays-68992.html?s_tid=vid_pers_rec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Imagem 2">
            <a:extLst>
              <a:ext uri="{FF2B5EF4-FFF2-40B4-BE49-F238E27FC236}">
                <a16:creationId xmlns:a16="http://schemas.microsoft.com/office/drawing/2014/main" id="{A52378D3-775B-4DFA-A9B3-A854C593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24E76A-FE89-413E-B7A7-B3A69AB2C212}"/>
              </a:ext>
            </a:extLst>
          </p:cNvPr>
          <p:cNvSpPr txBox="1"/>
          <p:nvPr/>
        </p:nvSpPr>
        <p:spPr>
          <a:xfrm>
            <a:off x="3503712" y="3789040"/>
            <a:ext cx="77998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Matlab</a:t>
            </a:r>
            <a:endParaRPr lang="pt-B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pt-BR" sz="2400" dirty="0">
                <a:solidFill>
                  <a:schemeClr val="bg1">
                    <a:lumMod val="85000"/>
                  </a:schemeClr>
                </a:solidFill>
              </a:rPr>
              <a:t>Ambiente de desenvolvimento</a:t>
            </a:r>
          </a:p>
          <a:p>
            <a:pPr algn="r"/>
            <a:r>
              <a:rPr lang="pt-BR" sz="2400" dirty="0">
                <a:solidFill>
                  <a:schemeClr val="bg1">
                    <a:lumMod val="85000"/>
                  </a:schemeClr>
                </a:solidFill>
              </a:rPr>
              <a:t>rápido de aplicações</a:t>
            </a:r>
            <a:endParaRPr lang="pt-BR" sz="1600" i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48277D3-D4D5-4609-935C-E1A0A78D0A4F}"/>
              </a:ext>
            </a:extLst>
          </p:cNvPr>
          <p:cNvCxnSpPr>
            <a:cxnSpLocks/>
          </p:cNvCxnSpPr>
          <p:nvPr/>
        </p:nvCxnSpPr>
        <p:spPr>
          <a:xfrm>
            <a:off x="3647728" y="3573016"/>
            <a:ext cx="75573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37CB91-1E07-49EB-8B43-20354962E697}"/>
              </a:ext>
            </a:extLst>
          </p:cNvPr>
          <p:cNvCxnSpPr>
            <a:cxnSpLocks/>
          </p:cNvCxnSpPr>
          <p:nvPr/>
        </p:nvCxnSpPr>
        <p:spPr>
          <a:xfrm>
            <a:off x="3647728" y="6021288"/>
            <a:ext cx="75573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1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(IDE,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, Live Script)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A6305C-A505-451D-9194-999402FEF4F0}"/>
              </a:ext>
            </a:extLst>
          </p:cNvPr>
          <p:cNvSpPr txBox="1"/>
          <p:nvPr/>
        </p:nvSpPr>
        <p:spPr>
          <a:xfrm>
            <a:off x="1559496" y="1449358"/>
            <a:ext cx="3672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A documentação, os tutoriais e o ambiente de estudo disponibilizado pela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Mathworks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IDE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Layout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Path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Projeto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appAnálise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(análise de dependência)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</a:rPr>
              <a:t>Instalação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appAnálise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e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appColeta</a:t>
            </a: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e geração automática de </a:t>
            </a:r>
            <a:r>
              <a:rPr lang="pt-BR" sz="1200" b="0" i="1" dirty="0">
                <a:solidFill>
                  <a:srgbClr val="000000"/>
                </a:solidFill>
                <a:effectLst/>
                <a:latin typeface="+mj-lt"/>
              </a:rPr>
              <a:t>script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.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C2F42A-78C5-447B-BF4C-A8577DACA032}"/>
              </a:ext>
            </a:extLst>
          </p:cNvPr>
          <p:cNvSpPr txBox="1"/>
          <p:nvPr/>
        </p:nvSpPr>
        <p:spPr>
          <a:xfrm>
            <a:off x="7092382" y="2996952"/>
            <a:ext cx="47240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assíncrono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 propõe-se 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o estudo de trechos da documentação (incluindo vídeos)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e a realização de alguns dos cursos ofertados gratuitamente pela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Mathworks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. Em especial,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FF"/>
                </a:solidFill>
                <a:latin typeface="+mj-lt"/>
                <a:hlinkClick r:id="rId3"/>
              </a:rPr>
              <a:t>https://www.mathworks.com/videos/working-in-the-development-environment-69021.html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(5 min)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  <a:hlinkClick r:id="rId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  <a:hlinkClick r:id="rId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https://www.mathworks.com/videos/matlab-live-editor-overview-1512024549185.html?s_tid=vid_pers_recs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 min)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  <a:hlinkClick r:id="rId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  <a:hlinkClick r:id="rId4"/>
              </a:rPr>
              <a:t>https://www.mathworks.com/help/matlab/getting-started-with-matlab.html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ou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Documentation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Explore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Matlab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Get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Started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Desktop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Basics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.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  <a:hlinkClick r:id="rId6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  <a:hlinkClick r:id="rId6"/>
              </a:rPr>
              <a:t>https://matlabacademy.mathworks.com/#getting-started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Matlab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Onramp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(2h)</a:t>
            </a:r>
            <a:endParaRPr lang="pt-BR" sz="1400" dirty="0"/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3FB69223-EAFA-485C-AB12-A98333A1F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56" y="1340768"/>
            <a:ext cx="1772452" cy="16027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85F26F-2179-4063-92B5-A9F236081B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32" b="95765" l="3561" r="97033">
                        <a14:foregroundMark x1="3561" y1="4235" x2="12166" y2="4235"/>
                        <a14:foregroundMark x1="66766" y1="9121" x2="84570" y2="26384"/>
                        <a14:foregroundMark x1="97626" y1="6515" x2="97033" y2="15309"/>
                        <a14:foregroundMark x1="96736" y1="3583" x2="81602" y2="3583"/>
                        <a14:foregroundMark x1="26409" y1="3583" x2="34718" y2="3583"/>
                        <a14:foregroundMark x1="4154" y1="21498" x2="4154" y2="28664"/>
                        <a14:foregroundMark x1="32344" y1="66124" x2="44807" y2="66124"/>
                        <a14:foregroundMark x1="49852" y1="78176" x2="53116" y2="66775"/>
                        <a14:foregroundMark x1="62018" y1="66450" x2="67359" y2="65798"/>
                        <a14:foregroundMark x1="4748" y1="65472" x2="13056" y2="66450"/>
                        <a14:foregroundMark x1="5045" y1="59609" x2="4154" y2="49186"/>
                        <a14:foregroundMark x1="97033" y1="45928" x2="97329" y2="39414"/>
                        <a14:foregroundMark x1="92285" y1="33876" x2="66469" y2="33876"/>
                        <a14:foregroundMark x1="65282" y1="3257" x2="69436" y2="3909"/>
                        <a14:foregroundMark x1="86944" y1="65472" x2="72700" y2="33876"/>
                        <a14:foregroundMark x1="78932" y1="63518" x2="76558" y2="42671"/>
                        <a14:foregroundMark x1="71217" y1="65472" x2="76261" y2="46906"/>
                        <a14:foregroundMark x1="22255" y1="65472" x2="37092" y2="65798"/>
                        <a14:foregroundMark x1="29080" y1="60586" x2="34125" y2="48208"/>
                        <a14:foregroundMark x1="37092" y1="8143" x2="44214" y2="8795"/>
                        <a14:foregroundMark x1="46884" y1="89251" x2="48368" y2="81759"/>
                        <a14:foregroundMark x1="51039" y1="89577" x2="51039" y2="80456"/>
                        <a14:foregroundMark x1="37389" y1="95765" x2="48961" y2="95440"/>
                        <a14:foregroundMark x1="54006" y1="95114" x2="61424" y2="94137"/>
                        <a14:foregroundMark x1="24332" y1="93811" x2="35608" y2="93811"/>
                        <a14:foregroundMark x1="56380" y1="83388" x2="59644" y2="78502"/>
                        <a14:foregroundMark x1="26706" y1="10423" x2="52522" y2="26710"/>
                        <a14:foregroundMark x1="27893" y1="20195" x2="48368" y2="30293"/>
                        <a14:foregroundMark x1="39169" y1="44300" x2="40356" y2="35505"/>
                        <a14:foregroundMark x1="14837" y1="64821" x2="11573" y2="7166"/>
                        <a14:foregroundMark x1="11573" y1="7166" x2="10386" y2="57655"/>
                        <a14:foregroundMark x1="10386" y1="57655" x2="12463" y2="64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197" y="359046"/>
            <a:ext cx="1522955" cy="13873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3183702-31DD-4D67-AE8D-780D72B081AB}"/>
              </a:ext>
            </a:extLst>
          </p:cNvPr>
          <p:cNvSpPr txBox="1"/>
          <p:nvPr/>
        </p:nvSpPr>
        <p:spPr>
          <a:xfrm>
            <a:off x="371196" y="4924325"/>
            <a:ext cx="15229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Comandos: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ver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pyenv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path,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addpath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whos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clc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home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clear, delete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help, doc</a:t>
            </a:r>
            <a:endParaRPr lang="pt-BR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530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1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(IDE,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, Live Script)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5BC3E7-D6B9-4702-9221-99844479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32656"/>
            <a:ext cx="4634881" cy="35842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80A50DB-1A4E-44B9-B9F8-DE82CADC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844824"/>
            <a:ext cx="5560249" cy="43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2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1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(IDE,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, Live Script)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C2736C-5B1E-4509-B2F6-EAB8E2395D9E}"/>
              </a:ext>
            </a:extLst>
          </p:cNvPr>
          <p:cNvSpPr txBox="1"/>
          <p:nvPr/>
        </p:nvSpPr>
        <p:spPr>
          <a:xfrm>
            <a:off x="6384032" y="4014446"/>
            <a:ext cx="36724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Nível I: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Matlab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ramp</a:t>
            </a: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just"/>
            <a:r>
              <a:rPr lang="pt-BR" sz="1200" dirty="0">
                <a:solidFill>
                  <a:srgbClr val="000000"/>
                </a:solidFill>
                <a:latin typeface="+mj-lt"/>
              </a:rPr>
              <a:t>Nível II: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Image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Processing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Onramp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000000"/>
                </a:solidFill>
                <a:latin typeface="+mj-lt"/>
              </a:rPr>
              <a:t>Signal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Processing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Onramp</a:t>
            </a: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just"/>
            <a:r>
              <a:rPr lang="pt-BR" sz="1200" dirty="0">
                <a:solidFill>
                  <a:srgbClr val="000000"/>
                </a:solidFill>
                <a:latin typeface="+mj-lt"/>
              </a:rPr>
              <a:t>Nível III: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Wireless Communications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Onramp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Machine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Learning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Onramp</a:t>
            </a: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000000"/>
                </a:solidFill>
                <a:latin typeface="+mj-lt"/>
              </a:rPr>
              <a:t>Deep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Learning </a:t>
            </a:r>
            <a:r>
              <a:rPr lang="pt-BR" sz="1200" dirty="0" err="1">
                <a:solidFill>
                  <a:srgbClr val="000000"/>
                </a:solidFill>
                <a:latin typeface="+mj-lt"/>
              </a:rPr>
              <a:t>Onramp</a:t>
            </a:r>
            <a:endParaRPr lang="pt-BR" sz="1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5AD55D7-804A-4361-B0E8-8778FD5A6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331912"/>
            <a:ext cx="5725324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1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1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(IDE,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+mj-lt"/>
              </a:rPr>
              <a:t>Plot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, Live Script)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177F3B-AD3E-4ABB-8642-873247CF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4" y="332656"/>
            <a:ext cx="4784282" cy="568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A414ED-0A6B-4425-8CBA-93D37831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29" y="4509120"/>
            <a:ext cx="6090157" cy="12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2A6305C-A505-451D-9194-999402FEF4F0}"/>
              </a:ext>
            </a:extLst>
          </p:cNvPr>
          <p:cNvSpPr txBox="1"/>
          <p:nvPr/>
        </p:nvSpPr>
        <p:spPr>
          <a:xfrm>
            <a:off x="9696400" y="1268760"/>
            <a:ext cx="2119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solidFill>
                  <a:srgbClr val="000000"/>
                </a:solidFill>
                <a:latin typeface="+mj-lt"/>
              </a:rPr>
              <a:t>O </a:t>
            </a:r>
            <a:r>
              <a:rPr lang="pt-BR" sz="1200" i="1" dirty="0" err="1">
                <a:solidFill>
                  <a:srgbClr val="000000"/>
                </a:solidFill>
                <a:latin typeface="+mj-lt"/>
              </a:rPr>
              <a:t>plot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do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appAnálise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e a hierarquia dos objetos.</a:t>
            </a:r>
          </a:p>
        </p:txBody>
      </p:sp>
    </p:spTree>
    <p:extLst>
      <p:ext uri="{BB962C8B-B14F-4D97-AF65-F5344CB8AC3E}">
        <p14:creationId xmlns:p14="http://schemas.microsoft.com/office/powerpoint/2010/main" val="86052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1C34BF-C149-4DBB-B7E4-A41AFD62FA23}"/>
              </a:ext>
            </a:extLst>
          </p:cNvPr>
          <p:cNvSpPr/>
          <p:nvPr/>
        </p:nvSpPr>
        <p:spPr>
          <a:xfrm>
            <a:off x="10128448" y="332656"/>
            <a:ext cx="1687938" cy="8472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1600" b="1" dirty="0"/>
              <a:t>Módulo 2</a:t>
            </a:r>
          </a:p>
          <a:p>
            <a:pPr algn="r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(Tipos de dados)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A6305C-A505-451D-9194-999402FEF4F0}"/>
              </a:ext>
            </a:extLst>
          </p:cNvPr>
          <p:cNvSpPr txBox="1"/>
          <p:nvPr/>
        </p:nvSpPr>
        <p:spPr>
          <a:xfrm>
            <a:off x="8040216" y="4338970"/>
            <a:ext cx="36724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Validações envolvendo o conteúdo e o tipo da variável;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Pré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-alocação de variáveis (numéricas, tabelas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etc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);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O leitor do CRFS Bin.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C2F42A-78C5-447B-BF4C-A8577DACA032}"/>
              </a:ext>
            </a:extLst>
          </p:cNvPr>
          <p:cNvSpPr txBox="1"/>
          <p:nvPr/>
        </p:nvSpPr>
        <p:spPr>
          <a:xfrm>
            <a:off x="1260771" y="1935405"/>
            <a:ext cx="47240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Em relação ao </a:t>
            </a:r>
            <a:r>
              <a:rPr lang="pt-BR" sz="1200" b="1" i="0" u="sng" dirty="0">
                <a:solidFill>
                  <a:srgbClr val="000000"/>
                </a:solidFill>
                <a:effectLst/>
                <a:latin typeface="+mj-lt"/>
              </a:rPr>
              <a:t>momento assíncrono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, propõe-se a leitura de trechos da documentação e a realização de alguns dos cursos ofertados gratuitamente pela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Mathworks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. Em especial,</a:t>
            </a:r>
          </a:p>
          <a:p>
            <a:pPr algn="just"/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  <a:hlinkClick r:id="rId3"/>
              </a:rPr>
              <a:t>https://www.mathworks.com/videos/introducing-matlab-fundamental-classes-data-types-68991.html?s_tid=srchtitle_matlab%20data%20types_2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(6 min)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  <a:hlinkClick r:id="rId4"/>
              </a:rPr>
              <a:t>https://www.mathworks.com/videos/introducing-structures-and-cell-arrays-68992.html?s_tid=vid_pers_recs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(4 min)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+mj-lt"/>
                <a:hlinkClick r:id="rId5"/>
              </a:rPr>
              <a:t>https://www.mathworks.com/videos/introducing-tables-and-categorical-arrays-79924.html?s_tid=vid_pers_recs</a:t>
            </a:r>
            <a:r>
              <a:rPr lang="pt-BR" sz="1200" dirty="0">
                <a:solidFill>
                  <a:srgbClr val="000000"/>
                </a:solidFill>
                <a:latin typeface="+mj-lt"/>
              </a:rPr>
              <a:t> (6 min)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Documentation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Explore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Matlab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&gt;&gt;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+mj-lt"/>
              </a:rPr>
              <a:t>Language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+mj-lt"/>
              </a:rPr>
              <a:t> Fundamentals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3FB69223-EAFA-485C-AB12-A98333A1F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332656"/>
            <a:ext cx="1772452" cy="16027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85F26F-2179-4063-92B5-A9F236081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32" b="95765" l="3561" r="97033">
                        <a14:foregroundMark x1="3561" y1="4235" x2="12166" y2="4235"/>
                        <a14:foregroundMark x1="66766" y1="9121" x2="84570" y2="26384"/>
                        <a14:foregroundMark x1="97626" y1="6515" x2="97033" y2="15309"/>
                        <a14:foregroundMark x1="96736" y1="3583" x2="81602" y2="3583"/>
                        <a14:foregroundMark x1="26409" y1="3583" x2="34718" y2="3583"/>
                        <a14:foregroundMark x1="4154" y1="21498" x2="4154" y2="28664"/>
                        <a14:foregroundMark x1="32344" y1="66124" x2="44807" y2="66124"/>
                        <a14:foregroundMark x1="49852" y1="78176" x2="53116" y2="66775"/>
                        <a14:foregroundMark x1="62018" y1="66450" x2="67359" y2="65798"/>
                        <a14:foregroundMark x1="4748" y1="65472" x2="13056" y2="66450"/>
                        <a14:foregroundMark x1="5045" y1="59609" x2="4154" y2="49186"/>
                        <a14:foregroundMark x1="97033" y1="45928" x2="97329" y2="39414"/>
                        <a14:foregroundMark x1="92285" y1="33876" x2="66469" y2="33876"/>
                        <a14:foregroundMark x1="65282" y1="3257" x2="69436" y2="3909"/>
                        <a14:foregroundMark x1="86944" y1="65472" x2="72700" y2="33876"/>
                        <a14:foregroundMark x1="78932" y1="63518" x2="76558" y2="42671"/>
                        <a14:foregroundMark x1="71217" y1="65472" x2="76261" y2="46906"/>
                        <a14:foregroundMark x1="22255" y1="65472" x2="37092" y2="65798"/>
                        <a14:foregroundMark x1="29080" y1="60586" x2="34125" y2="48208"/>
                        <a14:foregroundMark x1="37092" y1="8143" x2="44214" y2="8795"/>
                        <a14:foregroundMark x1="46884" y1="89251" x2="48368" y2="81759"/>
                        <a14:foregroundMark x1="51039" y1="89577" x2="51039" y2="80456"/>
                        <a14:foregroundMark x1="37389" y1="95765" x2="48961" y2="95440"/>
                        <a14:foregroundMark x1="54006" y1="95114" x2="61424" y2="94137"/>
                        <a14:foregroundMark x1="24332" y1="93811" x2="35608" y2="93811"/>
                        <a14:foregroundMark x1="56380" y1="83388" x2="59644" y2="78502"/>
                        <a14:foregroundMark x1="26706" y1="10423" x2="52522" y2="26710"/>
                        <a14:foregroundMark x1="27893" y1="20195" x2="48368" y2="30293"/>
                        <a14:foregroundMark x1="39169" y1="44300" x2="40356" y2="35505"/>
                        <a14:foregroundMark x1="14837" y1="64821" x2="11573" y2="7166"/>
                        <a14:foregroundMark x1="11573" y1="7166" x2="10386" y2="57655"/>
                        <a14:foregroundMark x1="10386" y1="57655" x2="12463" y2="64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96" y="3150798"/>
            <a:ext cx="1522955" cy="138738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95ABD-6C5E-45E3-B5ED-2DDFDDD9F219}"/>
              </a:ext>
            </a:extLst>
          </p:cNvPr>
          <p:cNvSpPr txBox="1"/>
          <p:nvPr/>
        </p:nvSpPr>
        <p:spPr>
          <a:xfrm>
            <a:off x="371196" y="5085184"/>
            <a:ext cx="2628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Comandos: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isempty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isequal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isfield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rmfield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fopen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fread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fclose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fileread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readtable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, table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zeros, </a:t>
            </a:r>
            <a:r>
              <a:rPr lang="pt-BR" sz="12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ones</a:t>
            </a:r>
            <a:endParaRPr lang="pt-BR" sz="1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808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9D9A263-57D6-44AC-94AB-8CB613EE028C}"/>
              </a:ext>
            </a:extLst>
          </p:cNvPr>
          <p:cNvSpPr/>
          <p:nvPr/>
        </p:nvSpPr>
        <p:spPr>
          <a:xfrm>
            <a:off x="4886476" y="2636912"/>
            <a:ext cx="24190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marR="76200"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GT Sentinela</a:t>
            </a:r>
          </a:p>
          <a:p>
            <a:pPr marL="76200" marR="76200"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</a:rPr>
              <a:t>53500.004826/2022-97</a:t>
            </a:r>
          </a:p>
          <a:p>
            <a:pPr marL="76200" marR="76200"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GT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ERMx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76200" marR="76200"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</a:rPr>
              <a:t>53500.004911/2022-55</a:t>
            </a:r>
          </a:p>
        </p:txBody>
      </p:sp>
    </p:spTree>
    <p:extLst>
      <p:ext uri="{BB962C8B-B14F-4D97-AF65-F5344CB8AC3E}">
        <p14:creationId xmlns:p14="http://schemas.microsoft.com/office/powerpoint/2010/main" val="3970506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8C58EF82AD3649A84DD1E809CCFA1F" ma:contentTypeVersion="1" ma:contentTypeDescription="Crie um novo documento." ma:contentTypeScope="" ma:versionID="b2bc65763113e8823a2958908c0b16d5">
  <xsd:schema xmlns:xsd="http://www.w3.org/2001/XMLSchema" xmlns:xs="http://www.w3.org/2001/XMLSchema" xmlns:p="http://schemas.microsoft.com/office/2006/metadata/properties" xmlns:ns2="c07fbd16-0f3b-41fb-9d0d-6e6b991e48e2" targetNamespace="http://schemas.microsoft.com/office/2006/metadata/properties" ma:root="true" ma:fieldsID="ad18f663537844e8daa9cb786b486223" ns2:_="">
    <xsd:import namespace="c07fbd16-0f3b-41fb-9d0d-6e6b991e48e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7fbd16-0f3b-41fb-9d0d-6e6b991e48e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07fbd16-0f3b-41fb-9d0d-6e6b991e48e2">YTJZ25NV3F2W-2058293276-109</_dlc_DocId>
    <_dlc_DocIdUrl xmlns="c07fbd16-0f3b-41fb-9d0d-6e6b991e48e2">
      <Url>http://integra/GR07/_layouts/15/DocIdRedir.aspx?ID=YTJZ25NV3F2W-2058293276-109</Url>
      <Description>YTJZ25NV3F2W-2058293276-109</Description>
    </_dlc_DocIdUrl>
  </documentManagement>
</p:properties>
</file>

<file path=customXml/itemProps1.xml><?xml version="1.0" encoding="utf-8"?>
<ds:datastoreItem xmlns:ds="http://schemas.openxmlformats.org/officeDocument/2006/customXml" ds:itemID="{35E84D6C-D16F-4089-B260-1E73DECD06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2B2FE3-865A-43AB-B526-13E7DE2D92D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1DCDC86-96ED-4DDA-98B6-93372CDE0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7fbd16-0f3b-41fb-9d0d-6e6b991e48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5D99490-C213-4C9B-8D65-4B18A0A3053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07fbd16-0f3b-41fb-9d0d-6e6b991e48e2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22048</TotalTime>
  <Words>451</Words>
  <Application>Microsoft Office PowerPoint</Application>
  <PresentationFormat>Widescreen</PresentationFormat>
  <Paragraphs>86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Wingdings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Anatel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Windows User</dc:creator>
  <cp:lastModifiedBy>Eric Magalhaes Delgado</cp:lastModifiedBy>
  <cp:revision>1092</cp:revision>
  <dcterms:created xsi:type="dcterms:W3CDTF">2018-07-18T11:33:57Z</dcterms:created>
  <dcterms:modified xsi:type="dcterms:W3CDTF">2022-03-14T12:44:19Z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c79dd71d-a420-47d3-a951-451b1e8c613f</vt:lpwstr>
  </property>
  <property fmtid="{D5CDD505-2E9C-101B-9397-08002B2CF9AE}" pid="3" name="ContentTypeId">
    <vt:lpwstr>0x010100A38C58EF82AD3649A84DD1E809CCFA1F</vt:lpwstr>
  </property>
</Properties>
</file>